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376CA-E9B3-4E1E-AA68-48B78A07A9BA}" v="797" dt="2021-12-17T10:38:5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4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6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7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1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20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odnistrazci.cz/zivotni-prostredi/vodni-stopa" TargetMode="External"/><Relationship Id="rId2" Type="http://schemas.openxmlformats.org/officeDocument/2006/relationships/hyperlink" Target="https://waterfootprint.org/e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láhev, pitná voda, nápoje, modrá&#10;&#10;Popis se vygeneroval automaticky.">
            <a:extLst>
              <a:ext uri="{FF2B5EF4-FFF2-40B4-BE49-F238E27FC236}">
                <a16:creationId xmlns:a16="http://schemas.microsoft.com/office/drawing/2014/main" id="{CCB659BB-C621-489F-B074-9A2B7A431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cs typeface="Calibri Light"/>
              </a:rPr>
              <a:t>Vodní stopa 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cs-CZ" sz="18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98A8B1-BD0A-4239-BEA8-FC13E486BDAF}"/>
              </a:ext>
            </a:extLst>
          </p:cNvPr>
          <p:cNvSpPr txBox="1"/>
          <p:nvPr/>
        </p:nvSpPr>
        <p:spPr>
          <a:xfrm>
            <a:off x="581193" y="702156"/>
            <a:ext cx="6309003" cy="1013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Úvod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98A7F9-858C-4B32-A8AC-83341C7DE5B2}"/>
              </a:ext>
            </a:extLst>
          </p:cNvPr>
          <p:cNvSpPr txBox="1"/>
          <p:nvPr/>
        </p:nvSpPr>
        <p:spPr>
          <a:xfrm>
            <a:off x="581194" y="1896533"/>
            <a:ext cx="6309003" cy="39622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2"/>
                </a:solidFill>
              </a:rPr>
              <a:t>Když</a:t>
            </a:r>
            <a:r>
              <a:rPr lang="en-US" dirty="0">
                <a:solidFill>
                  <a:schemeClr val="tx2"/>
                </a:solidFill>
              </a:rPr>
              <a:t> se </a:t>
            </a:r>
            <a:r>
              <a:rPr lang="en-US" dirty="0" err="1">
                <a:solidFill>
                  <a:schemeClr val="tx2"/>
                </a:solidFill>
              </a:rPr>
              <a:t>tě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někdo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zeptá</a:t>
            </a:r>
            <a:r>
              <a:rPr lang="cs-CZ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kolik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spotřebuješ</a:t>
            </a:r>
            <a:r>
              <a:rPr lang="cs-CZ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začneš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počítat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věci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spojené</a:t>
            </a:r>
            <a:r>
              <a:rPr lang="en-US" dirty="0">
                <a:solidFill>
                  <a:schemeClr val="tx2"/>
                </a:solidFill>
              </a:rPr>
              <a:t> s vodou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Ale </a:t>
            </a:r>
            <a:r>
              <a:rPr lang="en-US" dirty="0" err="1">
                <a:solidFill>
                  <a:schemeClr val="tx2"/>
                </a:solidFill>
              </a:rPr>
              <a:t>napadlo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tě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někdy</a:t>
            </a:r>
            <a:r>
              <a:rPr lang="cs-CZ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že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spotřebuješ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vodu</a:t>
            </a:r>
            <a:r>
              <a:rPr lang="en-US" dirty="0">
                <a:solidFill>
                  <a:schemeClr val="tx2"/>
                </a:solidFill>
              </a:rPr>
              <a:t> i </a:t>
            </a:r>
            <a:r>
              <a:rPr lang="en-US" dirty="0" err="1">
                <a:solidFill>
                  <a:schemeClr val="tx2"/>
                </a:solidFill>
              </a:rPr>
              <a:t>tím</a:t>
            </a:r>
            <a:r>
              <a:rPr lang="cs-CZ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že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třeba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koupíš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triko</a:t>
            </a:r>
            <a:r>
              <a:rPr lang="en-US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5" name="Picture 4" descr="Duha nad údolím">
            <a:extLst>
              <a:ext uri="{FF2B5EF4-FFF2-40B4-BE49-F238E27FC236}">
                <a16:creationId xmlns:a16="http://schemas.microsoft.com/office/drawing/2014/main" id="{362C9472-8C1F-440F-90EF-BA2E8C23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9" r="34020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75EB221-0AE5-442C-B849-5BFA22977C9A}"/>
              </a:ext>
            </a:extLst>
          </p:cNvPr>
          <p:cNvSpPr txBox="1"/>
          <p:nvPr/>
        </p:nvSpPr>
        <p:spPr>
          <a:xfrm>
            <a:off x="553314" y="1389814"/>
            <a:ext cx="11029616" cy="11887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 to je? 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800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4B8E36-0E40-4CC7-9A69-3BCEBDF68271}"/>
              </a:ext>
            </a:extLst>
          </p:cNvPr>
          <p:cNvSpPr txBox="1"/>
          <p:nvPr/>
        </p:nvSpPr>
        <p:spPr>
          <a:xfrm>
            <a:off x="581193" y="2340864"/>
            <a:ext cx="7024758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Vodní stopa je celkové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množství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které za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zanecháváš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 když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kupuješ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která neobsahuje žádnou vodu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Počítáš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všechnu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která byla využita na vyrobení této věci 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Například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chleba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který sám o sobě neobsahuje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žádnou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má vodní stopu 1608 litrů kilogram </a:t>
            </a:r>
          </a:p>
        </p:txBody>
      </p:sp>
      <p:pic>
        <p:nvPicPr>
          <p:cNvPr id="4" name="Obrázek 4" descr="Obsah obrázku chléb&#10;&#10;Popis se vygeneroval automaticky.">
            <a:extLst>
              <a:ext uri="{FF2B5EF4-FFF2-40B4-BE49-F238E27FC236}">
                <a16:creationId xmlns:a16="http://schemas.microsoft.com/office/drawing/2014/main" id="{CE00F6B6-13EC-4743-A285-EA1FF6F6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9" r="21429" b="2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58FC8FE-B37B-4226-BE82-1C953AE84997}"/>
              </a:ext>
            </a:extLst>
          </p:cNvPr>
          <p:cNvSpPr txBox="1"/>
          <p:nvPr/>
        </p:nvSpPr>
        <p:spPr>
          <a:xfrm>
            <a:off x="998034" y="1016620"/>
            <a:ext cx="25759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6000" dirty="0"/>
              <a:t>Zdroje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50DDB-F54D-47F7-8FBB-D4BCE86CDCCB}"/>
              </a:ext>
            </a:extLst>
          </p:cNvPr>
          <p:cNvSpPr txBox="1"/>
          <p:nvPr/>
        </p:nvSpPr>
        <p:spPr>
          <a:xfrm>
            <a:off x="998034" y="2494155"/>
            <a:ext cx="92387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2"/>
              </a:rPr>
              <a:t>https://waterfootprint.org/en/</a:t>
            </a:r>
            <a:endParaRPr lang="cs-CZ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3"/>
              </a:rPr>
              <a:t>https://vodnistrazci.cz/zivotni-prostredi/vodni-stopa</a:t>
            </a:r>
          </a:p>
          <a:p>
            <a:pPr marL="285750" indent="-285750">
              <a:buFont typeface="Arial"/>
              <a:buChar char="•"/>
            </a:pPr>
            <a:endParaRPr lang="cs-CZ" dirty="0"/>
          </a:p>
          <a:p>
            <a:pPr marL="285750" indent="-285750">
              <a:buFont typeface="Arial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6438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Širokoúhlá obrazovka</PresentationFormat>
  <Paragraphs>14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 Light</vt:lpstr>
      <vt:lpstr>Wingdings 2</vt:lpstr>
      <vt:lpstr>DividendVTI</vt:lpstr>
      <vt:lpstr>Vodní stopa 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Iveta Vrabcová</cp:lastModifiedBy>
  <cp:revision>132</cp:revision>
  <dcterms:created xsi:type="dcterms:W3CDTF">2021-12-17T10:07:53Z</dcterms:created>
  <dcterms:modified xsi:type="dcterms:W3CDTF">2022-01-02T21:23:43Z</dcterms:modified>
</cp:coreProperties>
</file>