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A376CA-E9B3-4E1E-AA68-48B78A07A9BA}" v="797" dt="2021-12-17T10:38:59.8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4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46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2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90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56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315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6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274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017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91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62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4208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7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odnistrazci.cz/zivotni-prostredi/vodni-stopa" TargetMode="External"/><Relationship Id="rId2" Type="http://schemas.openxmlformats.org/officeDocument/2006/relationships/hyperlink" Target="https://waterfootprint.org/en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5" descr="Obsah obrázku láhev, pitná voda, nápoje, modrá&#10;&#10;Popis se vygeneroval automaticky.">
            <a:extLst>
              <a:ext uri="{FF2B5EF4-FFF2-40B4-BE49-F238E27FC236}">
                <a16:creationId xmlns:a16="http://schemas.microsoft.com/office/drawing/2014/main" id="{CCB659BB-C621-489F-B074-9A2B7A4315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094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0"/>
                </a:schemeClr>
              </a:gs>
              <a:gs pos="50000">
                <a:schemeClr val="tx2">
                  <a:alpha val="35000"/>
                </a:schemeClr>
              </a:gs>
              <a:gs pos="100000">
                <a:schemeClr val="tx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43466" y="643467"/>
            <a:ext cx="10905059" cy="3330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  <a:cs typeface="Calibri Light"/>
              </a:rPr>
              <a:t>Vodní stopa 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43466" y="4133135"/>
            <a:ext cx="10902016" cy="14545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endParaRPr lang="cs-CZ" sz="1800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E5597F-CE67-4085-9548-E6A8036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93881" y="4035362"/>
            <a:ext cx="5404237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798A8B1-BD0A-4239-BEA8-FC13E486BDAF}"/>
              </a:ext>
            </a:extLst>
          </p:cNvPr>
          <p:cNvSpPr txBox="1"/>
          <p:nvPr/>
        </p:nvSpPr>
        <p:spPr>
          <a:xfrm>
            <a:off x="581193" y="702156"/>
            <a:ext cx="6309003" cy="101380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b="0" kern="1200" cap="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Úvod 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398A7F9-858C-4B32-A8AC-83341C7DE5B2}"/>
              </a:ext>
            </a:extLst>
          </p:cNvPr>
          <p:cNvSpPr txBox="1"/>
          <p:nvPr/>
        </p:nvSpPr>
        <p:spPr>
          <a:xfrm>
            <a:off x="581194" y="1896533"/>
            <a:ext cx="6309003" cy="396226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 err="1">
                <a:solidFill>
                  <a:schemeClr val="tx2"/>
                </a:solidFill>
              </a:rPr>
              <a:t>Když</a:t>
            </a:r>
            <a:r>
              <a:rPr lang="en-US" dirty="0">
                <a:solidFill>
                  <a:schemeClr val="tx2"/>
                </a:solidFill>
              </a:rPr>
              <a:t> se </a:t>
            </a:r>
            <a:r>
              <a:rPr lang="en-US" dirty="0" err="1">
                <a:solidFill>
                  <a:schemeClr val="tx2"/>
                </a:solidFill>
              </a:rPr>
              <a:t>tě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někdo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zeptá</a:t>
            </a:r>
            <a:r>
              <a:rPr lang="cs-CZ" dirty="0">
                <a:solidFill>
                  <a:schemeClr val="tx2"/>
                </a:solidFill>
              </a:rPr>
              <a:t>,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kolik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vody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spotřebuješ</a:t>
            </a:r>
            <a:r>
              <a:rPr lang="cs-CZ" dirty="0">
                <a:solidFill>
                  <a:schemeClr val="tx2"/>
                </a:solidFill>
              </a:rPr>
              <a:t>,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tak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začneš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počítat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věci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spojené</a:t>
            </a:r>
            <a:r>
              <a:rPr lang="en-US" dirty="0">
                <a:solidFill>
                  <a:schemeClr val="tx2"/>
                </a:solidFill>
              </a:rPr>
              <a:t> s vodou</a:t>
            </a: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Ale </a:t>
            </a:r>
            <a:r>
              <a:rPr lang="en-US" dirty="0" err="1">
                <a:solidFill>
                  <a:schemeClr val="tx2"/>
                </a:solidFill>
              </a:rPr>
              <a:t>napadlo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tě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někdy</a:t>
            </a:r>
            <a:r>
              <a:rPr lang="cs-CZ" dirty="0">
                <a:solidFill>
                  <a:schemeClr val="tx2"/>
                </a:solidFill>
              </a:rPr>
              <a:t>,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že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spotřebuješ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vodu</a:t>
            </a:r>
            <a:r>
              <a:rPr lang="en-US" dirty="0">
                <a:solidFill>
                  <a:schemeClr val="tx2"/>
                </a:solidFill>
              </a:rPr>
              <a:t> i </a:t>
            </a:r>
            <a:r>
              <a:rPr lang="en-US" dirty="0" err="1">
                <a:solidFill>
                  <a:schemeClr val="tx2"/>
                </a:solidFill>
              </a:rPr>
              <a:t>tím</a:t>
            </a:r>
            <a:r>
              <a:rPr lang="cs-CZ" dirty="0">
                <a:solidFill>
                  <a:schemeClr val="tx2"/>
                </a:solidFill>
              </a:rPr>
              <a:t>,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že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třeba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koupíš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triko</a:t>
            </a:r>
            <a:r>
              <a:rPr lang="en-US" dirty="0">
                <a:solidFill>
                  <a:schemeClr val="tx2"/>
                </a:solidFill>
              </a:rPr>
              <a:t> </a:t>
            </a:r>
          </a:p>
        </p:txBody>
      </p:sp>
      <p:pic>
        <p:nvPicPr>
          <p:cNvPr id="5" name="Picture 4" descr="Duha nad údolím">
            <a:extLst>
              <a:ext uri="{FF2B5EF4-FFF2-40B4-BE49-F238E27FC236}">
                <a16:creationId xmlns:a16="http://schemas.microsoft.com/office/drawing/2014/main" id="{362C9472-8C1F-440F-90EF-BA2E8C2340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69" r="34020" b="-2"/>
          <a:stretch/>
        </p:blipFill>
        <p:spPr>
          <a:xfrm>
            <a:off x="7521283" y="10"/>
            <a:ext cx="467071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75EB221-0AE5-442C-B849-5BFA22977C9A}"/>
              </a:ext>
            </a:extLst>
          </p:cNvPr>
          <p:cNvSpPr txBox="1"/>
          <p:nvPr/>
        </p:nvSpPr>
        <p:spPr>
          <a:xfrm>
            <a:off x="553314" y="1389814"/>
            <a:ext cx="11029616" cy="118872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6000" b="0" kern="12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Co to je? </a:t>
            </a:r>
          </a:p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2800" b="0" kern="1200" cap="all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B4B8E36-0E40-4CC7-9A69-3BCEBDF68271}"/>
              </a:ext>
            </a:extLst>
          </p:cNvPr>
          <p:cNvSpPr txBox="1"/>
          <p:nvPr/>
        </p:nvSpPr>
        <p:spPr>
          <a:xfrm>
            <a:off x="581193" y="2340864"/>
            <a:ext cx="7024758" cy="363448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Vodní stopa je celkové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množství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vody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které za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sebou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zanecháváš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i když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kupuješ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věc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která neobsahuje žádnou vodu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Počítáš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všechnu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vodu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která byla využita na vyrobení této věci 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Například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chleba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který sám o sobě neobsahuje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žádnou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vodu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má vodní stopu 1608 litrů kilogram </a:t>
            </a:r>
          </a:p>
        </p:txBody>
      </p:sp>
      <p:pic>
        <p:nvPicPr>
          <p:cNvPr id="4" name="Obrázek 4" descr="Obsah obrázku chléb&#10;&#10;Popis se vygeneroval automaticky.">
            <a:extLst>
              <a:ext uri="{FF2B5EF4-FFF2-40B4-BE49-F238E27FC236}">
                <a16:creationId xmlns:a16="http://schemas.microsoft.com/office/drawing/2014/main" id="{CE00F6B6-13EC-4743-A285-EA1FF6F60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39" r="21429" b="2"/>
          <a:stretch/>
        </p:blipFill>
        <p:spPr>
          <a:xfrm>
            <a:off x="8051799" y="2340864"/>
            <a:ext cx="3683001" cy="363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8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58FC8FE-B37B-4226-BE82-1C953AE84997}"/>
              </a:ext>
            </a:extLst>
          </p:cNvPr>
          <p:cNvSpPr txBox="1"/>
          <p:nvPr/>
        </p:nvSpPr>
        <p:spPr>
          <a:xfrm>
            <a:off x="998034" y="1016620"/>
            <a:ext cx="257593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6000" dirty="0"/>
              <a:t>Zdroje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0650DDB-F54D-47F7-8FBB-D4BCE86CDCCB}"/>
              </a:ext>
            </a:extLst>
          </p:cNvPr>
          <p:cNvSpPr txBox="1"/>
          <p:nvPr/>
        </p:nvSpPr>
        <p:spPr>
          <a:xfrm>
            <a:off x="998034" y="2494155"/>
            <a:ext cx="923878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cs-CZ" dirty="0">
                <a:ea typeface="+mn-lt"/>
                <a:cs typeface="+mn-lt"/>
                <a:hlinkClick r:id="rId2"/>
              </a:rPr>
              <a:t>https://waterfootprint.org/en/</a:t>
            </a:r>
            <a:endParaRPr lang="cs-CZ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cs-CZ" dirty="0">
                <a:ea typeface="+mn-lt"/>
                <a:cs typeface="+mn-lt"/>
                <a:hlinkClick r:id="rId3"/>
              </a:rPr>
              <a:t>https://vodnistrazci.cz/zivotni-prostredi/vodni-stopa</a:t>
            </a:r>
          </a:p>
          <a:p>
            <a:pPr marL="285750" indent="-285750">
              <a:buFont typeface="Arial"/>
              <a:buChar char="•"/>
            </a:pPr>
            <a:endParaRPr lang="cs-CZ" dirty="0"/>
          </a:p>
          <a:p>
            <a:pPr marL="285750" indent="-285750">
              <a:buFont typeface="Arial"/>
              <a:buChar char="•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664388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Avenir Next LT Pro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116</Words>
  <Application>Microsoft Office PowerPoint</Application>
  <PresentationFormat>Širokoúhlá obrazovka</PresentationFormat>
  <Paragraphs>14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Arial</vt:lpstr>
      <vt:lpstr>Avenir Next LT Pro</vt:lpstr>
      <vt:lpstr>Calibri Light</vt:lpstr>
      <vt:lpstr>Wingdings 2</vt:lpstr>
      <vt:lpstr>DividendVTI</vt:lpstr>
      <vt:lpstr>Vodní stopa 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>Iveta Vrabcová</cp:lastModifiedBy>
  <cp:revision>132</cp:revision>
  <dcterms:created xsi:type="dcterms:W3CDTF">2021-12-17T10:07:53Z</dcterms:created>
  <dcterms:modified xsi:type="dcterms:W3CDTF">2022-01-02T21:23:43Z</dcterms:modified>
</cp:coreProperties>
</file>