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9" r:id="rId7"/>
    <p:sldId id="260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C08D85-88CC-4350-90F9-A9BAB59F4E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1683D26-0AB5-4BEA-A80F-0EDBD870ED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F41C0D8-AF97-48DA-91E4-E2B46A41D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BAC15-93D0-4D73-953A-6943E0ACFB37}" type="datetimeFigureOut">
              <a:rPr lang="cs-CZ" smtClean="0"/>
              <a:t>02.01.2022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D162218-C5B7-4BE5-81D4-0368E05CD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02B58A4-A695-4A47-91EF-2866C9529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2D4BF-0DD1-4B3F-A681-D0C964A91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5026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B20AFD-E981-42FE-A267-3A4928D66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21E7DF9-F34B-4BE3-B860-D6D6CE6A5F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CB5BC37-6EAA-43A0-B574-045B89D1C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BAC15-93D0-4D73-953A-6943E0ACFB37}" type="datetimeFigureOut">
              <a:rPr lang="cs-CZ" smtClean="0"/>
              <a:t>02.01.2022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B11B9F8-F87C-4FFF-8305-21ED83C6B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EAFE3F1-B75F-4082-9618-1AEF99E52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2D4BF-0DD1-4B3F-A681-D0C964A91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9230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CA3756C-4439-4A36-A328-416260F5A4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BEDB7F4-1958-4592-B011-A16AC19B0C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B01DCE7-0E3D-4E8F-834D-23BA703BF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BAC15-93D0-4D73-953A-6943E0ACFB37}" type="datetimeFigureOut">
              <a:rPr lang="cs-CZ" smtClean="0"/>
              <a:t>02.01.2022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26A7096-BB5D-4A86-B51F-DDE7EC353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E68355C-4ADE-4499-BE25-95916DB67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2D4BF-0DD1-4B3F-A681-D0C964A91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9276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CEC12C-9461-4389-B585-0D4A6B15F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4BB8C87-B460-4230-93A6-9F3F91FDB1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4F18094-1C53-4CB9-B91D-A56619359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BAC15-93D0-4D73-953A-6943E0ACFB37}" type="datetimeFigureOut">
              <a:rPr lang="cs-CZ" smtClean="0"/>
              <a:t>02.01.2022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2352873-FDF6-4765-99DE-2AE899114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B35635E-1B91-4DC4-8AE2-E0987BAC6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2D4BF-0DD1-4B3F-A681-D0C964A91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2294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0C8A2F-D139-4835-B0F9-027B79A82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5F85A0F8-D6BC-4E6A-B281-12A445421B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F7CB725-8779-46A1-B89F-6221B02BF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BAC15-93D0-4D73-953A-6943E0ACFB37}" type="datetimeFigureOut">
              <a:rPr lang="cs-CZ" smtClean="0"/>
              <a:t>02.01.2022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7A8D244-5F0D-4566-8891-C9195D7EF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C8034B9-8C6C-4E1A-A884-E5FF236B1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2D4BF-0DD1-4B3F-A681-D0C964A91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2090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4B34B3-48D2-4F25-944C-63F1F03A6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05F25F4-FB47-483A-8EC2-A324D40BCA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5B7AD05A-8794-434B-BB63-7676AE321A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71DD0C5-3B15-46C7-B21C-B71F00AFE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BAC15-93D0-4D73-953A-6943E0ACFB37}" type="datetimeFigureOut">
              <a:rPr lang="cs-CZ" smtClean="0"/>
              <a:t>02.01.2022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47268AC-0061-4F61-862F-6511A9201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FA465D2-5BF1-4307-85D2-502ACCA4C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2D4BF-0DD1-4B3F-A681-D0C964A91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2637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608BEC-0B08-4B43-B726-D723F3817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93E00324-C0D8-48FD-AFA2-FCF30AA718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E599EBBF-2041-46A0-AE4D-5F9303E6B8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F02FE5A7-945D-4776-840E-2153A893A7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962995B0-96AB-4D9F-AEA4-947A04D229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0FE6606-6836-4FCB-81E7-CA98E3D9E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BAC15-93D0-4D73-953A-6943E0ACFB37}" type="datetimeFigureOut">
              <a:rPr lang="cs-CZ" smtClean="0"/>
              <a:t>02.01.2022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75DA04A-B15F-48F2-89D8-9AB65BF84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827F6F46-B288-461F-8C86-849495AD5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2D4BF-0DD1-4B3F-A681-D0C964A91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2842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FCBF9E-48D7-4B88-9281-C798D6919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DA10D80-47F5-4F5A-BDA4-DD5197E06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BAC15-93D0-4D73-953A-6943E0ACFB37}" type="datetimeFigureOut">
              <a:rPr lang="cs-CZ" smtClean="0"/>
              <a:t>02.01.2022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95D5A4C-28ED-47FA-815E-9DA64DAA1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06B32FD-DE37-4761-B53A-3B65348CB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2D4BF-0DD1-4B3F-A681-D0C964A91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7080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06C11C15-2447-4630-A5D4-728529D1B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BAC15-93D0-4D73-953A-6943E0ACFB37}" type="datetimeFigureOut">
              <a:rPr lang="cs-CZ" smtClean="0"/>
              <a:t>02.01.2022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BA320440-09C7-4527-9019-9ECBBB260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6804475-917C-448D-A787-DF265E9B4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2D4BF-0DD1-4B3F-A681-D0C964A91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4371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C59D3B-5830-460C-9682-E0D8CBAD2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2BFC8D1-2DD1-4C2D-9647-822C144EE7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1A8D6859-D6C0-425E-BF90-DBA642A6B5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765EA6D-AAFF-4F08-8C65-41E1DD26F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BAC15-93D0-4D73-953A-6943E0ACFB37}" type="datetimeFigureOut">
              <a:rPr lang="cs-CZ" smtClean="0"/>
              <a:t>02.01.2022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C0D3E9B-4BD2-4288-8864-51A8C74AB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D1A6935-90C9-429B-9616-AE1C1A748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2D4BF-0DD1-4B3F-A681-D0C964A91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0924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533F49-9075-4D67-8A5E-45C95D793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62ECFB6-D01A-4DFB-9677-D507D3B516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1C32372F-0EE1-4137-A5F5-775ECFD2F9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985C351-A1E0-42E7-9312-2206C40F9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BAC15-93D0-4D73-953A-6943E0ACFB37}" type="datetimeFigureOut">
              <a:rPr lang="cs-CZ" smtClean="0"/>
              <a:t>02.01.2022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377719D-0ECC-458E-8AED-2A2B96C7D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68E8E56-9836-41E1-9D37-375016A2A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2D4BF-0DD1-4B3F-A681-D0C964A91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6375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B62D113-31DB-4D5B-940D-0586BAF58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5BE9391-30E6-4A71-AC21-90D9F22376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0B3DAF1-152A-4E25-A34B-35F8D15E5F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BAC15-93D0-4D73-953A-6943E0ACFB37}" type="datetimeFigureOut">
              <a:rPr lang="cs-CZ" smtClean="0"/>
              <a:t>02.01.2022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85FE9F4-E33A-4F89-A099-DA3C436D17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B304080-3651-45D9-B1D4-2EDBE37FB8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2D4BF-0DD1-4B3F-A681-D0C964A91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36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AC014A-6A27-49F2-B80E-F4022C7393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Zajímavosti o vodní stopě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ABF7886-5CD9-4C50-B51B-27EE55F3D3C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Jak zjistit svou vodní stopu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82429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898DAD-00C2-455A-A341-904E3C007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7129753" cy="1600200"/>
          </a:xfrm>
        </p:spPr>
        <p:txBody>
          <a:bodyPr/>
          <a:lstStyle/>
          <a:p>
            <a:r>
              <a:rPr lang="cs-CZ" sz="5400" dirty="0">
                <a:solidFill>
                  <a:schemeClr val="accent5">
                    <a:lumMod val="75000"/>
                  </a:schemeClr>
                </a:solidFill>
              </a:rPr>
              <a:t>Co je to vodní stopa</a:t>
            </a:r>
            <a:br>
              <a:rPr lang="cs-CZ" dirty="0"/>
            </a:br>
            <a:endParaRPr lang="cs-CZ" dirty="0"/>
          </a:p>
        </p:txBody>
      </p:sp>
      <p:pic>
        <p:nvPicPr>
          <p:cNvPr id="6" name="Zástupný symbol obrázku 5">
            <a:extLst>
              <a:ext uri="{FF2B5EF4-FFF2-40B4-BE49-F238E27FC236}">
                <a16:creationId xmlns:a16="http://schemas.microsoft.com/office/drawing/2014/main" id="{BBB4DF49-D868-46EC-AF51-57939BF99C14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24" b="8724"/>
          <a:stretch>
            <a:fillRect/>
          </a:stretch>
        </p:blipFill>
        <p:spPr>
          <a:xfrm>
            <a:off x="8495338" y="982381"/>
            <a:ext cx="3074988" cy="5732135"/>
          </a:xfrm>
        </p:spPr>
      </p:pic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647FADB-9807-4C58-AF83-4C61DB6412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2490" y="1788952"/>
            <a:ext cx="6184871" cy="3811588"/>
          </a:xfrm>
        </p:spPr>
        <p:txBody>
          <a:bodyPr>
            <a:normAutofit/>
          </a:bodyPr>
          <a:lstStyle/>
          <a:p>
            <a:r>
              <a:rPr lang="cs-CZ" sz="2000" b="1" dirty="0"/>
              <a:t>Vodní stopa</a:t>
            </a:r>
            <a:r>
              <a:rPr lang="cs-CZ" sz="2000" dirty="0"/>
              <a:t> (nebo také </a:t>
            </a:r>
            <a:r>
              <a:rPr lang="cs-CZ" sz="2000" b="1" dirty="0"/>
              <a:t>virtuální voda</a:t>
            </a:r>
            <a:r>
              <a:rPr lang="cs-CZ" sz="2000" dirty="0"/>
              <a:t>, anglicky </a:t>
            </a:r>
            <a:r>
              <a:rPr lang="cs-CZ" sz="2000" i="1" dirty="0" err="1">
                <a:solidFill>
                  <a:srgbClr val="00B0F0"/>
                </a:solidFill>
              </a:rPr>
              <a:t>water</a:t>
            </a:r>
            <a:r>
              <a:rPr lang="cs-CZ" sz="2000" i="1" dirty="0">
                <a:solidFill>
                  <a:srgbClr val="00B0F0"/>
                </a:solidFill>
              </a:rPr>
              <a:t> </a:t>
            </a:r>
            <a:r>
              <a:rPr lang="cs-CZ" sz="2000" i="1" dirty="0" err="1">
                <a:solidFill>
                  <a:srgbClr val="00B0F0"/>
                </a:solidFill>
              </a:rPr>
              <a:t>footprint</a:t>
            </a:r>
            <a:r>
              <a:rPr lang="cs-CZ" sz="2000" dirty="0"/>
              <a:t>) je množství vody, které je zapotřebí k produkci daného zboží či služeb.</a:t>
            </a:r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085328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013BA0-A907-4B2A-8661-F57596671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Dva druhy vodní stopy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425C7E1C-C1FA-46C5-AFF1-882691305F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Vodní stopa pro potraviny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35BDFB85-72F7-47B9-A938-7A85F282ACF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b="1" dirty="0"/>
              <a:t>vodní stopa</a:t>
            </a:r>
            <a:r>
              <a:rPr lang="cs-CZ" dirty="0"/>
              <a:t>, tedy množství </a:t>
            </a:r>
            <a:r>
              <a:rPr lang="cs-CZ" b="1" dirty="0"/>
              <a:t>vody</a:t>
            </a:r>
            <a:r>
              <a:rPr lang="cs-CZ" dirty="0"/>
              <a:t> potřebné k výrobě </a:t>
            </a:r>
            <a:r>
              <a:rPr lang="cs-CZ" b="1" dirty="0"/>
              <a:t>potravin</a:t>
            </a:r>
            <a:r>
              <a:rPr lang="cs-CZ" dirty="0"/>
              <a:t>, které zkonzumujeme v průběhu jediného dne, činí ve vyspělém světě asi </a:t>
            </a:r>
            <a:r>
              <a:rPr lang="cs-CZ" dirty="0">
                <a:highlight>
                  <a:srgbClr val="FF0000"/>
                </a:highlight>
              </a:rPr>
              <a:t>3 000 </a:t>
            </a:r>
            <a:r>
              <a:rPr lang="cs-CZ" dirty="0"/>
              <a:t>litrů.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3A36D973-92A0-4BBF-B5BC-1F0DFBBB1E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>
            <a:normAutofit/>
          </a:bodyPr>
          <a:lstStyle/>
          <a:p>
            <a:r>
              <a:rPr lang="cs-CZ" sz="2000" dirty="0"/>
              <a:t>Vodní stopa (oblečení elektronika atd.) 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8E02C3BB-36A7-4DD7-B726-2BD3739D0DCC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s-CZ" dirty="0"/>
              <a:t>Do </a:t>
            </a:r>
            <a:r>
              <a:rPr lang="cs-CZ" b="1" dirty="0"/>
              <a:t>vodní stopy</a:t>
            </a:r>
            <a:r>
              <a:rPr lang="cs-CZ" dirty="0"/>
              <a:t> patří všechno, co používáme, nosíme, nakupujeme prodáváme, tedy: oblečení, elektronika, atd.</a:t>
            </a:r>
          </a:p>
        </p:txBody>
      </p:sp>
    </p:spTree>
    <p:extLst>
      <p:ext uri="{BB962C8B-B14F-4D97-AF65-F5344CB8AC3E}">
        <p14:creationId xmlns:p14="http://schemas.microsoft.com/office/powerpoint/2010/main" val="2229722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8D0436-DFF3-4086-83B3-71358BA74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CC2A371-5E94-4559-9A4E-2E772039D7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Vodní stopa je potřeba k tomu, abychom zjistili obsah všech věcí které obsahují vodu</a:t>
            </a:r>
          </a:p>
        </p:txBody>
      </p:sp>
    </p:spTree>
    <p:extLst>
      <p:ext uri="{BB962C8B-B14F-4D97-AF65-F5344CB8AC3E}">
        <p14:creationId xmlns:p14="http://schemas.microsoft.com/office/powerpoint/2010/main" val="274764804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BB7D4CA270DB04DBE4B08CFACD715F2" ma:contentTypeVersion="10" ma:contentTypeDescription="Vytvoří nový dokument" ma:contentTypeScope="" ma:versionID="0c05f0dc6c0f137ae4e5355eca103253">
  <xsd:schema xmlns:xsd="http://www.w3.org/2001/XMLSchema" xmlns:xs="http://www.w3.org/2001/XMLSchema" xmlns:p="http://schemas.microsoft.com/office/2006/metadata/properties" xmlns:ns3="f0eeab8d-6fa6-4107-a365-b8a6ad21eb9a" xmlns:ns4="bc143a25-a0d1-46a3-84ab-9d71b3fda772" targetNamespace="http://schemas.microsoft.com/office/2006/metadata/properties" ma:root="true" ma:fieldsID="a9456a9ab5a806997f8d76a32fec271e" ns3:_="" ns4:_="">
    <xsd:import namespace="f0eeab8d-6fa6-4107-a365-b8a6ad21eb9a"/>
    <xsd:import namespace="bc143a25-a0d1-46a3-84ab-9d71b3fda77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eeab8d-6fa6-4107-a365-b8a6ad21eb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143a25-a0d1-46a3-84ab-9d71b3fda77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69BFA54-2866-4FA3-9A60-3C9F05A64CF3}">
  <ds:schemaRefs>
    <ds:schemaRef ds:uri="bc143a25-a0d1-46a3-84ab-9d71b3fda772"/>
    <ds:schemaRef ds:uri="http://schemas.microsoft.com/office/2006/documentManagement/types"/>
    <ds:schemaRef ds:uri="http://www.w3.org/XML/1998/namespace"/>
    <ds:schemaRef ds:uri="http://purl.org/dc/dcmitype/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f0eeab8d-6fa6-4107-a365-b8a6ad21eb9a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23A9B940-4F01-4088-94F4-1C3B0504EB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0eeab8d-6fa6-4107-a365-b8a6ad21eb9a"/>
    <ds:schemaRef ds:uri="bc143a25-a0d1-46a3-84ab-9d71b3fda77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E29B872-3F5C-4FB5-9E4F-408676ADA49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129</Words>
  <Application>Microsoft Office PowerPoint</Application>
  <PresentationFormat>Širokoúhlá obrazovka</PresentationFormat>
  <Paragraphs>10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Motiv Office</vt:lpstr>
      <vt:lpstr>Zajímavosti o vodní stopě</vt:lpstr>
      <vt:lpstr>Co je to vodní stopa </vt:lpstr>
      <vt:lpstr>Dva druhy vodní stopy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Zajímavosti o vodní stopě</dc:title>
  <dc:creator>Petr Oliva</dc:creator>
  <cp:lastModifiedBy>Iveta Vrabcová</cp:lastModifiedBy>
  <cp:revision>6</cp:revision>
  <dcterms:created xsi:type="dcterms:W3CDTF">2021-12-17T10:13:32Z</dcterms:created>
  <dcterms:modified xsi:type="dcterms:W3CDTF">2022-01-02T21:25:15Z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0x010100CBB7D4CA270DB04DBE4B08CFACD715F2</vt:lpwstr>
  </property>
</Properties>
</file>