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0455EEF-D9C1-4C11-9636-16882DAB69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B7810E8A-D2AF-4B7B-AE3C-54FE9E094C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99EA9EB-9920-48BB-A09E-8C2FAA3D84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7E9B2-6F17-41C3-A4CC-ED14F64ADEFA}" type="datetimeFigureOut">
              <a:rPr lang="cs-CZ" smtClean="0"/>
              <a:t>02.01.2022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A34A1D8-3E3B-405C-A673-08E32E1008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E5E2DE7-C721-4DB7-BBFE-0413FD3DA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BDDD4-9D76-4A1A-AC86-E7B2A24E7B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9378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CF42D00-D65F-453A-AD29-7B5A457063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47790071-8200-40C9-9344-EE26577ED2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1317E09-996D-4117-994E-E4B65CEFC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7E9B2-6F17-41C3-A4CC-ED14F64ADEFA}" type="datetimeFigureOut">
              <a:rPr lang="cs-CZ" smtClean="0"/>
              <a:t>02.01.2022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14578BE-D3F0-4F8C-AFFC-34C9846C5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2A6C718-9DF1-4499-BB5A-FBF6DD4EAA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BDDD4-9D76-4A1A-AC86-E7B2A24E7B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9441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E7C77D3E-0017-4CB2-94A4-A86072D185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D1E9761E-C7A8-420E-B8D5-3156BC6763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8A5209B-48D4-45B6-A24F-060E0E519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7E9B2-6F17-41C3-A4CC-ED14F64ADEFA}" type="datetimeFigureOut">
              <a:rPr lang="cs-CZ" smtClean="0"/>
              <a:t>02.01.2022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6E3C697-9E2B-426B-875D-28402EEEC7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BD23F4E-2BA8-4CAF-85F6-0B58F1E658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BDDD4-9D76-4A1A-AC86-E7B2A24E7B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47243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A7C8DC5-3FEA-447F-AA3C-0B8463826F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AAB63F0-3D94-42D1-8F63-52D5677A8F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23C4030-4481-4FDB-BDB2-147C7C8E5E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7E9B2-6F17-41C3-A4CC-ED14F64ADEFA}" type="datetimeFigureOut">
              <a:rPr lang="cs-CZ" smtClean="0"/>
              <a:t>02.01.2022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B2EE55A-ACC6-4585-8226-0F19CF429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E6E8684-A2EC-440D-904C-59459A1FC5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BDDD4-9D76-4A1A-AC86-E7B2A24E7B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382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379470B-E6A5-4946-99ED-7FB283B4A1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C8445B2E-C765-448F-A449-C118DE89B9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076E612-057D-4C9E-8306-74144D9860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7E9B2-6F17-41C3-A4CC-ED14F64ADEFA}" type="datetimeFigureOut">
              <a:rPr lang="cs-CZ" smtClean="0"/>
              <a:t>02.01.2022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1216838-C184-4622-A63D-3B4A7CA7FD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9CE5FC4-671D-4409-93F2-622AF03BC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BDDD4-9D76-4A1A-AC86-E7B2A24E7B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2698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4C596DF-4C92-4021-A6BA-33A853F117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0FCBB5D-4E1D-4E22-AA2A-8FE32AA722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79F683B0-5F9C-40FE-81F4-61E2C57FA0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9228CCCA-794D-4DE8-A0D0-6411F09AC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7E9B2-6F17-41C3-A4CC-ED14F64ADEFA}" type="datetimeFigureOut">
              <a:rPr lang="cs-CZ" smtClean="0"/>
              <a:t>02.01.2022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9E7C3328-C506-4979-84BB-A504D0ECC4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408385E-766B-4469-907B-865ECCE67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BDDD4-9D76-4A1A-AC86-E7B2A24E7B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4537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6513BD9-D19E-4ED0-BB66-6443F3E01E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7C1AA205-9E97-4A5F-B299-140CD50CC7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E8DB2078-29AA-4BC1-B128-82091688C7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763FAAE8-5739-41E4-8223-FB78EA1607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D3DEE8CC-2FBD-4363-97B0-BE507D4E8B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4399B526-83E9-46F6-B300-BFC2B4F49F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7E9B2-6F17-41C3-A4CC-ED14F64ADEFA}" type="datetimeFigureOut">
              <a:rPr lang="cs-CZ" smtClean="0"/>
              <a:t>02.01.2022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170BB071-ED39-4BAF-AB90-9E9C52F60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FB2B4085-FB49-4910-9786-4E59F5855F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BDDD4-9D76-4A1A-AC86-E7B2A24E7B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77505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1682E53-D81B-46DB-85BB-722A6FF2B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D721CE81-6DD3-4A39-98E6-25390C68C8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7E9B2-6F17-41C3-A4CC-ED14F64ADEFA}" type="datetimeFigureOut">
              <a:rPr lang="cs-CZ" smtClean="0"/>
              <a:t>02.01.2022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F5088968-D144-4F6E-844A-153247C55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19498E7A-963C-498E-B742-CE754DDDED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BDDD4-9D76-4A1A-AC86-E7B2A24E7B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264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DE89AE02-907C-4290-BE61-51BBCE647E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7E9B2-6F17-41C3-A4CC-ED14F64ADEFA}" type="datetimeFigureOut">
              <a:rPr lang="cs-CZ" smtClean="0"/>
              <a:t>02.01.2022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12EE907B-4401-4161-BCCE-388CD20B83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46A9A9F-43CB-46CA-9E26-9DF800ECD3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BDDD4-9D76-4A1A-AC86-E7B2A24E7B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3959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B0EF8FC-4843-4BA5-B65A-DB7CF960A1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7DF7AC1-3C91-431E-9C38-134CAACFE4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6D1F5340-2649-4585-9AD6-0C8CD7424A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5869BD0-250A-435F-BDD5-D88CD4523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7E9B2-6F17-41C3-A4CC-ED14F64ADEFA}" type="datetimeFigureOut">
              <a:rPr lang="cs-CZ" smtClean="0"/>
              <a:t>02.01.2022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35ADEA1-6ABC-4E21-84E7-9F4E26EFE8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4FC579A-F424-4D9D-90DA-3B3B5F986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BDDD4-9D76-4A1A-AC86-E7B2A24E7B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553922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647378A-3A7B-45AD-85EF-B054F7EA3F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9387E943-EA0A-4F2E-B4FB-6B3A873291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7F09A1C2-4F01-4CE9-9911-975A621FEA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9A2476E-3E3D-49F7-BA50-3BAB39FA9C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7E9B2-6F17-41C3-A4CC-ED14F64ADEFA}" type="datetimeFigureOut">
              <a:rPr lang="cs-CZ" smtClean="0"/>
              <a:t>02.01.2022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EED92FBC-FD98-475B-9042-ED5FB8CDC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5A91D58-6514-42AE-9B1C-0419519BAD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BDDD4-9D76-4A1A-AC86-E7B2A24E7B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7603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40D1792C-07F7-457E-A3DA-75459BB3F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C1D0A0DE-7CEE-42A5-BFC1-F3FEF8DD24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9CE8A89-3989-48FE-AC5C-C9EDF202EC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D7E9B2-6F17-41C3-A4CC-ED14F64ADEFA}" type="datetimeFigureOut">
              <a:rPr lang="cs-CZ" smtClean="0"/>
              <a:t>02.01.2022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5A7E84F-DB07-4458-B365-28E94AC773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F28CFBA-A40C-4A93-B6ED-69722FCA05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ABDDD4-9D76-4A1A-AC86-E7B2A24E7B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640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cs.wikipedia.org/wiki/Vodn%C3%AD_stopa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8440893-CBFA-4EEA-B92A-69C5DD8A0E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Jak řešit vodní stopu?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56D3E6C-8299-4F4E-BBA9-EBC88E4488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Veselý</a:t>
            </a:r>
          </a:p>
          <a:p>
            <a:r>
              <a:rPr lang="cs-CZ" dirty="0"/>
              <a:t>Blín</a:t>
            </a:r>
          </a:p>
          <a:p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4B4B3CCE-B53C-491C-80E7-0DEE1F3DD4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0558" y="2155970"/>
            <a:ext cx="5251508" cy="3938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79965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220E480-6622-4C85-8F3F-06D80BF668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55471" y="0"/>
            <a:ext cx="4390239" cy="1211380"/>
          </a:xfrm>
        </p:spPr>
        <p:txBody>
          <a:bodyPr>
            <a:normAutofit/>
          </a:bodyPr>
          <a:lstStyle/>
          <a:p>
            <a:r>
              <a:rPr lang="cs-CZ" sz="3300" dirty="0"/>
              <a:t>Jak to máme řešit?</a:t>
            </a:r>
            <a:br>
              <a:rPr lang="cs-CZ" sz="3300" dirty="0"/>
            </a:br>
            <a:r>
              <a:rPr lang="cs-CZ" sz="3300" dirty="0"/>
              <a:t>Vodní stopa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8310E01C-D5AB-416C-9FC8-B86AB78C58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37678"/>
            <a:ext cx="12192000" cy="1699805"/>
          </a:xfrm>
        </p:spPr>
        <p:txBody>
          <a:bodyPr>
            <a:normAutofit lnSpcReduction="10000"/>
          </a:bodyPr>
          <a:lstStyle/>
          <a:p>
            <a:pPr marL="457200" indent="-457200">
              <a:buAutoNum type="arabicParenR"/>
            </a:pPr>
            <a:r>
              <a:rPr lang="cs-CZ" dirty="0"/>
              <a:t>Přestat kupovat balenou vodu radši pijte z kohoutku</a:t>
            </a:r>
          </a:p>
          <a:p>
            <a:pPr marL="457200" indent="-457200">
              <a:buAutoNum type="arabicParenR"/>
            </a:pPr>
            <a:r>
              <a:rPr lang="cs-CZ" dirty="0"/>
              <a:t>Nenechte téct vodu zbytečně</a:t>
            </a:r>
          </a:p>
          <a:p>
            <a:pPr marL="457200" indent="-457200">
              <a:buAutoNum type="arabicParenR"/>
            </a:pPr>
            <a:r>
              <a:rPr lang="cs-CZ" dirty="0"/>
              <a:t>Neprat prádlo nadarmo</a:t>
            </a:r>
          </a:p>
          <a:p>
            <a:pPr marL="457200" indent="-457200">
              <a:buAutoNum type="arabicParenR"/>
            </a:pPr>
            <a:r>
              <a:rPr lang="cs-CZ" dirty="0"/>
              <a:t>Neplácejte s vodou zbytečně </a:t>
            </a:r>
          </a:p>
          <a:p>
            <a:pPr marL="457200" indent="-457200">
              <a:buAutoNum type="arabicParenR"/>
            </a:pPr>
            <a:endParaRPr lang="cs-CZ" dirty="0"/>
          </a:p>
          <a:p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AA6C36D1-E10A-4048-BAD3-D26E1114F0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4454" y="2850159"/>
            <a:ext cx="3599059" cy="3599059"/>
          </a:xfrm>
          <a:prstGeom prst="rect">
            <a:avLst/>
          </a:prstGeom>
        </p:spPr>
      </p:pic>
      <p:pic>
        <p:nvPicPr>
          <p:cNvPr id="9" name="Obrázek 8">
            <a:extLst>
              <a:ext uri="{FF2B5EF4-FFF2-40B4-BE49-F238E27FC236}">
                <a16:creationId xmlns:a16="http://schemas.microsoft.com/office/drawing/2014/main" id="{808F9E8A-9FBE-4A30-840D-12711E0354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925" y="2932716"/>
            <a:ext cx="3192841" cy="3266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70895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1A4055B-96E5-4340-A819-6ECDC39DFC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 je vůbec vodní stopa?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5163D6D-B18B-42F7-B40D-AFB6A73A3B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Vodní stopa je množství vody co se spotřebuje. </a:t>
            </a:r>
          </a:p>
          <a:p>
            <a:r>
              <a:rPr lang="cs-CZ" dirty="0"/>
              <a:t>Průměrná vodní stopa je 1240 m</a:t>
            </a:r>
            <a:r>
              <a:rPr lang="cs-CZ" baseline="30000" dirty="0"/>
              <a:t>3</a:t>
            </a:r>
            <a:r>
              <a:rPr lang="cs-CZ" dirty="0"/>
              <a:t> vody za rok na člověka.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CF65B40B-D310-451C-9304-BB620CF6A6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472" y="2845931"/>
            <a:ext cx="5855370" cy="3835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61323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813352B-D537-4406-A20F-A01757144F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Šetřete vodu pro pomoc ostatním děkuji</a:t>
            </a:r>
          </a:p>
        </p:txBody>
      </p:sp>
      <p:pic>
        <p:nvPicPr>
          <p:cNvPr id="5" name="Zástupný symbol pro obsah 4">
            <a:extLst>
              <a:ext uri="{FF2B5EF4-FFF2-40B4-BE49-F238E27FC236}">
                <a16:creationId xmlns:a16="http://schemas.microsoft.com/office/drawing/2014/main" id="{15D56234-8C08-4C87-B20A-8DC1B93C076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843130"/>
            <a:ext cx="4381500" cy="2038350"/>
          </a:xfr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60E66383-A11B-48D9-AE02-CA02AC3CEFB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9457" y="1487948"/>
            <a:ext cx="4886603" cy="2748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27140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E4D761A-6CC1-4374-9305-7613F9E8ED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Zdroje: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3DB22FA-93D1-4F04-A827-ED59A0A16B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hlinkClick r:id="rId2"/>
              </a:rPr>
              <a:t>https://cs.wikipedia.org/wiki/Vodn%C3%AD_stopa</a:t>
            </a:r>
            <a:endParaRPr lang="cs-CZ" dirty="0"/>
          </a:p>
          <a:p>
            <a:r>
              <a:rPr lang="cs-CZ" dirty="0"/>
              <a:t>A mozek </a:t>
            </a:r>
          </a:p>
        </p:txBody>
      </p:sp>
    </p:spTree>
    <p:extLst>
      <p:ext uri="{BB962C8B-B14F-4D97-AF65-F5344CB8AC3E}">
        <p14:creationId xmlns:p14="http://schemas.microsoft.com/office/powerpoint/2010/main" val="182856517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88</Words>
  <Application>Microsoft Office PowerPoint</Application>
  <PresentationFormat>Širokoúhlá obrazovka</PresentationFormat>
  <Paragraphs>15</Paragraphs>
  <Slides>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6" baseType="lpstr">
      <vt:lpstr>Motiv Office</vt:lpstr>
      <vt:lpstr>Jak řešit vodní stopu?</vt:lpstr>
      <vt:lpstr>Jak to máme řešit? Vodní stopa</vt:lpstr>
      <vt:lpstr>Co je vůbec vodní stopa?</vt:lpstr>
      <vt:lpstr>Šetřete vodu pro pomoc ostatním děkuji</vt:lpstr>
      <vt:lpstr>Zdroje: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Jak řešit vodní stopu?</dc:title>
  <dc:creator>Ondřej Blín</dc:creator>
  <cp:lastModifiedBy>Ondřej Blín</cp:lastModifiedBy>
  <cp:revision>5</cp:revision>
  <dcterms:created xsi:type="dcterms:W3CDTF">2021-12-17T10:12:39Z</dcterms:created>
  <dcterms:modified xsi:type="dcterms:W3CDTF">2022-01-02T21:04:28Z</dcterms:modified>
</cp:coreProperties>
</file>