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51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2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1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31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5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66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9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68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34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18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E7D8-D1BC-4EB2-B3B4-D18C28C712D8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3208-C819-4B66-B527-AA14BD559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9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29" y="4077072"/>
            <a:ext cx="1974582" cy="26327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29" y="2335155"/>
            <a:ext cx="1588182" cy="15881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88" y="933911"/>
            <a:ext cx="3489852" cy="46531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" y="1202234"/>
            <a:ext cx="3270583" cy="43607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20" y="75314"/>
            <a:ext cx="1974582" cy="20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50" y="116632"/>
            <a:ext cx="3251136" cy="43348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96" y="2924944"/>
            <a:ext cx="1731437" cy="35250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" y="198025"/>
            <a:ext cx="3884628" cy="62519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50" y="4529013"/>
            <a:ext cx="3248432" cy="18923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16" y="198025"/>
            <a:ext cx="1762398" cy="26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5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48" y="2976736"/>
            <a:ext cx="5148064" cy="38610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52528" cy="35643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2664296" cy="26642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4" y="3785396"/>
            <a:ext cx="2468096" cy="29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Předvádění na obrazovce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Prezentace aplikace PowerPoint</vt:lpstr>
      <vt:lpstr>Prezentace aplikace PowerPoint</vt:lpstr>
      <vt:lpstr>Prezentace aplikace PowerPoint</vt:lpstr>
    </vt:vector>
  </TitlesOfParts>
  <Company>AutoCont On Line,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Přibylová</dc:creator>
  <cp:lastModifiedBy>Petra Přibylová</cp:lastModifiedBy>
  <cp:revision>3</cp:revision>
  <dcterms:created xsi:type="dcterms:W3CDTF">2015-03-16T05:58:19Z</dcterms:created>
  <dcterms:modified xsi:type="dcterms:W3CDTF">2015-03-16T06:28:50Z</dcterms:modified>
</cp:coreProperties>
</file>