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F8A24-8914-4014-B6BA-E540891E0BC8}" v="98" dt="2021-12-17T10:15:05.960"/>
    <p1510:client id="{C317755C-4D55-4E61-E0C7-32B72E1AC848}" v="419" dt="2021-12-17T10:36:17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F72ED-D0AB-4982-B73A-15A4D643FD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8AFC5E-01C3-4EA0-B627-BB9ADCCAD242}">
      <dgm:prSet/>
      <dgm:spPr/>
      <dgm:t>
        <a:bodyPr/>
        <a:lstStyle/>
        <a:p>
          <a:r>
            <a:rPr lang="cs-CZ"/>
            <a:t>Průměrně spotřebuje každý obyvatel ČR 4 500 l/den</a:t>
          </a:r>
          <a:endParaRPr lang="en-US"/>
        </a:p>
      </dgm:t>
    </dgm:pt>
    <dgm:pt modelId="{4E0CBFB5-5A9D-4FAF-A6E7-0B4D6AF5B905}" type="parTrans" cxnId="{1F662CA1-CA54-4147-B737-2B3A23204B5E}">
      <dgm:prSet/>
      <dgm:spPr/>
      <dgm:t>
        <a:bodyPr/>
        <a:lstStyle/>
        <a:p>
          <a:endParaRPr lang="en-US"/>
        </a:p>
      </dgm:t>
    </dgm:pt>
    <dgm:pt modelId="{DECD0513-1E32-404E-8998-0E289CEF8572}" type="sibTrans" cxnId="{1F662CA1-CA54-4147-B737-2B3A23204B5E}">
      <dgm:prSet/>
      <dgm:spPr/>
      <dgm:t>
        <a:bodyPr/>
        <a:lstStyle/>
        <a:p>
          <a:endParaRPr lang="en-US"/>
        </a:p>
      </dgm:t>
    </dgm:pt>
    <dgm:pt modelId="{14058096-DEB0-48F3-864C-B5BCACBEAEFF}">
      <dgm:prSet/>
      <dgm:spPr/>
      <dgm:t>
        <a:bodyPr/>
        <a:lstStyle/>
        <a:p>
          <a:r>
            <a:rPr lang="cs-CZ"/>
            <a:t>Pro srovnání Slovensko má spotřebu cca 3 700 l/den a USA cca 7 800 l/den</a:t>
          </a:r>
          <a:endParaRPr lang="en-US"/>
        </a:p>
      </dgm:t>
    </dgm:pt>
    <dgm:pt modelId="{FC05AD39-B8C8-48F2-8D69-FC63D58CE6D5}" type="parTrans" cxnId="{CC5311AA-753C-444F-A75B-F057781306B9}">
      <dgm:prSet/>
      <dgm:spPr/>
      <dgm:t>
        <a:bodyPr/>
        <a:lstStyle/>
        <a:p>
          <a:endParaRPr lang="en-US"/>
        </a:p>
      </dgm:t>
    </dgm:pt>
    <dgm:pt modelId="{9419BC26-38EC-4CA9-816F-142E9B46BD55}" type="sibTrans" cxnId="{CC5311AA-753C-444F-A75B-F057781306B9}">
      <dgm:prSet/>
      <dgm:spPr/>
      <dgm:t>
        <a:bodyPr/>
        <a:lstStyle/>
        <a:p>
          <a:endParaRPr lang="en-US"/>
        </a:p>
      </dgm:t>
    </dgm:pt>
    <dgm:pt modelId="{B9FEFD17-39A2-4602-8D99-F313BDCFAC50}" type="pres">
      <dgm:prSet presAssocID="{C40F72ED-D0AB-4982-B73A-15A4D643FD94}" presName="root" presStyleCnt="0">
        <dgm:presLayoutVars>
          <dgm:dir/>
          <dgm:resizeHandles val="exact"/>
        </dgm:presLayoutVars>
      </dgm:prSet>
      <dgm:spPr/>
    </dgm:pt>
    <dgm:pt modelId="{968ED5D2-67A0-4E8D-B917-BF62431C0A50}" type="pres">
      <dgm:prSet presAssocID="{918AFC5E-01C3-4EA0-B627-BB9ADCCAD242}" presName="compNode" presStyleCnt="0"/>
      <dgm:spPr/>
    </dgm:pt>
    <dgm:pt modelId="{B2F49244-57C4-4106-AF15-B7F080DEDEB1}" type="pres">
      <dgm:prSet presAssocID="{918AFC5E-01C3-4EA0-B627-BB9ADCCAD242}" presName="bgRect" presStyleLbl="bgShp" presStyleIdx="0" presStyleCnt="2"/>
      <dgm:spPr/>
    </dgm:pt>
    <dgm:pt modelId="{B58EA858-9C1B-4D18-AC4E-1A7A250B61A8}" type="pres">
      <dgm:prSet presAssocID="{918AFC5E-01C3-4EA0-B627-BB9ADCCAD2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579A20B-4058-4D5D-9C7F-B9A3B79AA662}" type="pres">
      <dgm:prSet presAssocID="{918AFC5E-01C3-4EA0-B627-BB9ADCCAD242}" presName="spaceRect" presStyleCnt="0"/>
      <dgm:spPr/>
    </dgm:pt>
    <dgm:pt modelId="{01D12812-E234-4807-9064-D24302F977D0}" type="pres">
      <dgm:prSet presAssocID="{918AFC5E-01C3-4EA0-B627-BB9ADCCAD242}" presName="parTx" presStyleLbl="revTx" presStyleIdx="0" presStyleCnt="2">
        <dgm:presLayoutVars>
          <dgm:chMax val="0"/>
          <dgm:chPref val="0"/>
        </dgm:presLayoutVars>
      </dgm:prSet>
      <dgm:spPr/>
    </dgm:pt>
    <dgm:pt modelId="{B0D0704B-1EBE-4DFF-B6D4-567764CF5782}" type="pres">
      <dgm:prSet presAssocID="{DECD0513-1E32-404E-8998-0E289CEF8572}" presName="sibTrans" presStyleCnt="0"/>
      <dgm:spPr/>
    </dgm:pt>
    <dgm:pt modelId="{E7E1FEBA-4170-44FB-B872-1F5902F85413}" type="pres">
      <dgm:prSet presAssocID="{14058096-DEB0-48F3-864C-B5BCACBEAEFF}" presName="compNode" presStyleCnt="0"/>
      <dgm:spPr/>
    </dgm:pt>
    <dgm:pt modelId="{FBF13F34-B544-48FE-937A-1110274348AE}" type="pres">
      <dgm:prSet presAssocID="{14058096-DEB0-48F3-864C-B5BCACBEAEFF}" presName="bgRect" presStyleLbl="bgShp" presStyleIdx="1" presStyleCnt="2"/>
      <dgm:spPr/>
    </dgm:pt>
    <dgm:pt modelId="{D7767696-F740-4756-ADF6-279D88B052F9}" type="pres">
      <dgm:prSet presAssocID="{14058096-DEB0-48F3-864C-B5BCACBEAEF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613BAD82-8018-4928-B00A-CA8DF3CB15A1}" type="pres">
      <dgm:prSet presAssocID="{14058096-DEB0-48F3-864C-B5BCACBEAEFF}" presName="spaceRect" presStyleCnt="0"/>
      <dgm:spPr/>
    </dgm:pt>
    <dgm:pt modelId="{CEEFD07C-97A2-4D89-B421-A59110178458}" type="pres">
      <dgm:prSet presAssocID="{14058096-DEB0-48F3-864C-B5BCACBEAEF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C4AD74F-86C3-48CA-ADFA-949930B810DE}" type="presOf" srcId="{14058096-DEB0-48F3-864C-B5BCACBEAEFF}" destId="{CEEFD07C-97A2-4D89-B421-A59110178458}" srcOrd="0" destOrd="0" presId="urn:microsoft.com/office/officeart/2018/2/layout/IconVerticalSolidList"/>
    <dgm:cxn modelId="{1F662CA1-CA54-4147-B737-2B3A23204B5E}" srcId="{C40F72ED-D0AB-4982-B73A-15A4D643FD94}" destId="{918AFC5E-01C3-4EA0-B627-BB9ADCCAD242}" srcOrd="0" destOrd="0" parTransId="{4E0CBFB5-5A9D-4FAF-A6E7-0B4D6AF5B905}" sibTransId="{DECD0513-1E32-404E-8998-0E289CEF8572}"/>
    <dgm:cxn modelId="{CC5311AA-753C-444F-A75B-F057781306B9}" srcId="{C40F72ED-D0AB-4982-B73A-15A4D643FD94}" destId="{14058096-DEB0-48F3-864C-B5BCACBEAEFF}" srcOrd="1" destOrd="0" parTransId="{FC05AD39-B8C8-48F2-8D69-FC63D58CE6D5}" sibTransId="{9419BC26-38EC-4CA9-816F-142E9B46BD55}"/>
    <dgm:cxn modelId="{25AFBCBA-A307-4DF3-B45C-C7ED2F5C41A4}" type="presOf" srcId="{918AFC5E-01C3-4EA0-B627-BB9ADCCAD242}" destId="{01D12812-E234-4807-9064-D24302F977D0}" srcOrd="0" destOrd="0" presId="urn:microsoft.com/office/officeart/2018/2/layout/IconVerticalSolidList"/>
    <dgm:cxn modelId="{375A1CC6-FCA1-43BF-A29D-22FDAF74BA8C}" type="presOf" srcId="{C40F72ED-D0AB-4982-B73A-15A4D643FD94}" destId="{B9FEFD17-39A2-4602-8D99-F313BDCFAC50}" srcOrd="0" destOrd="0" presId="urn:microsoft.com/office/officeart/2018/2/layout/IconVerticalSolidList"/>
    <dgm:cxn modelId="{503AC749-11EA-4E74-865F-379D3EB2F1C4}" type="presParOf" srcId="{B9FEFD17-39A2-4602-8D99-F313BDCFAC50}" destId="{968ED5D2-67A0-4E8D-B917-BF62431C0A50}" srcOrd="0" destOrd="0" presId="urn:microsoft.com/office/officeart/2018/2/layout/IconVerticalSolidList"/>
    <dgm:cxn modelId="{5D926E6E-5BAE-492C-8389-F261B1FF5594}" type="presParOf" srcId="{968ED5D2-67A0-4E8D-B917-BF62431C0A50}" destId="{B2F49244-57C4-4106-AF15-B7F080DEDEB1}" srcOrd="0" destOrd="0" presId="urn:microsoft.com/office/officeart/2018/2/layout/IconVerticalSolidList"/>
    <dgm:cxn modelId="{E7F2387C-5B21-4A76-89C0-2C4B61DB91C2}" type="presParOf" srcId="{968ED5D2-67A0-4E8D-B917-BF62431C0A50}" destId="{B58EA858-9C1B-4D18-AC4E-1A7A250B61A8}" srcOrd="1" destOrd="0" presId="urn:microsoft.com/office/officeart/2018/2/layout/IconVerticalSolidList"/>
    <dgm:cxn modelId="{A53D8A6A-473C-4883-A450-CE2DB522E921}" type="presParOf" srcId="{968ED5D2-67A0-4E8D-B917-BF62431C0A50}" destId="{A579A20B-4058-4D5D-9C7F-B9A3B79AA662}" srcOrd="2" destOrd="0" presId="urn:microsoft.com/office/officeart/2018/2/layout/IconVerticalSolidList"/>
    <dgm:cxn modelId="{DF1A94E0-CEBF-47B6-BB5B-289BC1E701ED}" type="presParOf" srcId="{968ED5D2-67A0-4E8D-B917-BF62431C0A50}" destId="{01D12812-E234-4807-9064-D24302F977D0}" srcOrd="3" destOrd="0" presId="urn:microsoft.com/office/officeart/2018/2/layout/IconVerticalSolidList"/>
    <dgm:cxn modelId="{932FE4CE-A7FE-4B50-9E13-A70CF8210F5F}" type="presParOf" srcId="{B9FEFD17-39A2-4602-8D99-F313BDCFAC50}" destId="{B0D0704B-1EBE-4DFF-B6D4-567764CF5782}" srcOrd="1" destOrd="0" presId="urn:microsoft.com/office/officeart/2018/2/layout/IconVerticalSolidList"/>
    <dgm:cxn modelId="{8A0D1941-8876-44DA-A0B0-12F4BD1A7ED3}" type="presParOf" srcId="{B9FEFD17-39A2-4602-8D99-F313BDCFAC50}" destId="{E7E1FEBA-4170-44FB-B872-1F5902F85413}" srcOrd="2" destOrd="0" presId="urn:microsoft.com/office/officeart/2018/2/layout/IconVerticalSolidList"/>
    <dgm:cxn modelId="{7A399D33-B902-42B2-A52F-4F3F542319A8}" type="presParOf" srcId="{E7E1FEBA-4170-44FB-B872-1F5902F85413}" destId="{FBF13F34-B544-48FE-937A-1110274348AE}" srcOrd="0" destOrd="0" presId="urn:microsoft.com/office/officeart/2018/2/layout/IconVerticalSolidList"/>
    <dgm:cxn modelId="{83C47BC2-60C5-4E9E-BD74-8C1BE2287215}" type="presParOf" srcId="{E7E1FEBA-4170-44FB-B872-1F5902F85413}" destId="{D7767696-F740-4756-ADF6-279D88B052F9}" srcOrd="1" destOrd="0" presId="urn:microsoft.com/office/officeart/2018/2/layout/IconVerticalSolidList"/>
    <dgm:cxn modelId="{FB85296A-7470-46B1-B613-C6DCD688FD74}" type="presParOf" srcId="{E7E1FEBA-4170-44FB-B872-1F5902F85413}" destId="{613BAD82-8018-4928-B00A-CA8DF3CB15A1}" srcOrd="2" destOrd="0" presId="urn:microsoft.com/office/officeart/2018/2/layout/IconVerticalSolidList"/>
    <dgm:cxn modelId="{B11ED47A-4416-44F4-B878-E614CF910F90}" type="presParOf" srcId="{E7E1FEBA-4170-44FB-B872-1F5902F85413}" destId="{CEEFD07C-97A2-4D89-B421-A591101784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C6B5D-BFB2-4001-844C-1A04AE5C84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7C7D422-558B-43E3-98AF-57278DA66EC4}">
      <dgm:prSet/>
      <dgm:spPr/>
      <dgm:t>
        <a:bodyPr/>
        <a:lstStyle/>
        <a:p>
          <a:r>
            <a:rPr lang="cs-CZ"/>
            <a:t>Voda nestojí jen za obsahem, ale i za samotnou výrobou (např.: vepřové maso =&gt; dát napít praseti, atd...</a:t>
          </a:r>
          <a:endParaRPr lang="en-US"/>
        </a:p>
      </dgm:t>
    </dgm:pt>
    <dgm:pt modelId="{A530BF42-46C4-43D2-939A-26911C173A49}" type="parTrans" cxnId="{6F32702E-DFE2-4B3A-BDF1-51D0F22575D3}">
      <dgm:prSet/>
      <dgm:spPr/>
      <dgm:t>
        <a:bodyPr/>
        <a:lstStyle/>
        <a:p>
          <a:endParaRPr lang="en-US"/>
        </a:p>
      </dgm:t>
    </dgm:pt>
    <dgm:pt modelId="{528B231E-A104-448C-A006-80711629EF95}" type="sibTrans" cxnId="{6F32702E-DFE2-4B3A-BDF1-51D0F22575D3}">
      <dgm:prSet/>
      <dgm:spPr/>
      <dgm:t>
        <a:bodyPr/>
        <a:lstStyle/>
        <a:p>
          <a:endParaRPr lang="en-US"/>
        </a:p>
      </dgm:t>
    </dgm:pt>
    <dgm:pt modelId="{5CCE5C56-2F1C-4292-9744-5BB7C842F108}">
      <dgm:prSet/>
      <dgm:spPr/>
      <dgm:t>
        <a:bodyPr/>
        <a:lstStyle/>
        <a:p>
          <a:r>
            <a:rPr lang="cs-CZ"/>
            <a:t>Na výrobu džínů se spotřebuje cca 11 000 l vody.</a:t>
          </a:r>
          <a:endParaRPr lang="en-US"/>
        </a:p>
      </dgm:t>
    </dgm:pt>
    <dgm:pt modelId="{B2BC9DDF-4FB7-413F-8F97-11078A30B615}" type="parTrans" cxnId="{2677C157-8492-4CFC-B957-FF31D3DAC49E}">
      <dgm:prSet/>
      <dgm:spPr/>
      <dgm:t>
        <a:bodyPr/>
        <a:lstStyle/>
        <a:p>
          <a:endParaRPr lang="en-US"/>
        </a:p>
      </dgm:t>
    </dgm:pt>
    <dgm:pt modelId="{018A2BDD-257B-406A-84AD-6543B22F954B}" type="sibTrans" cxnId="{2677C157-8492-4CFC-B957-FF31D3DAC49E}">
      <dgm:prSet/>
      <dgm:spPr/>
      <dgm:t>
        <a:bodyPr/>
        <a:lstStyle/>
        <a:p>
          <a:endParaRPr lang="en-US"/>
        </a:p>
      </dgm:t>
    </dgm:pt>
    <dgm:pt modelId="{94CF387F-F44E-4C51-8E6A-DA3E779B1FA4}">
      <dgm:prSet/>
      <dgm:spPr/>
      <dgm:t>
        <a:bodyPr/>
        <a:lstStyle/>
        <a:p>
          <a:r>
            <a:rPr lang="cs-CZ"/>
            <a:t>Nejnáročnější rostlina na výrobu oblečení je bavlna.</a:t>
          </a:r>
          <a:endParaRPr lang="en-US"/>
        </a:p>
      </dgm:t>
    </dgm:pt>
    <dgm:pt modelId="{61A4CB09-C38D-413F-99BD-077A8C8854F4}" type="parTrans" cxnId="{881564C0-F569-4182-B9FE-EFCDE141A15C}">
      <dgm:prSet/>
      <dgm:spPr/>
      <dgm:t>
        <a:bodyPr/>
        <a:lstStyle/>
        <a:p>
          <a:endParaRPr lang="en-US"/>
        </a:p>
      </dgm:t>
    </dgm:pt>
    <dgm:pt modelId="{562714DF-7E79-4722-94B7-36CACDC19DE3}" type="sibTrans" cxnId="{881564C0-F569-4182-B9FE-EFCDE141A15C}">
      <dgm:prSet/>
      <dgm:spPr/>
      <dgm:t>
        <a:bodyPr/>
        <a:lstStyle/>
        <a:p>
          <a:endParaRPr lang="en-US"/>
        </a:p>
      </dgm:t>
    </dgm:pt>
    <dgm:pt modelId="{6AD06FE7-221B-41EF-9ABC-7743C015F870}" type="pres">
      <dgm:prSet presAssocID="{F0CC6B5D-BFB2-4001-844C-1A04AE5C84AD}" presName="root" presStyleCnt="0">
        <dgm:presLayoutVars>
          <dgm:dir/>
          <dgm:resizeHandles val="exact"/>
        </dgm:presLayoutVars>
      </dgm:prSet>
      <dgm:spPr/>
    </dgm:pt>
    <dgm:pt modelId="{404509B1-7689-405C-960C-1D152FD7D1A3}" type="pres">
      <dgm:prSet presAssocID="{37C7D422-558B-43E3-98AF-57278DA66EC4}" presName="compNode" presStyleCnt="0"/>
      <dgm:spPr/>
    </dgm:pt>
    <dgm:pt modelId="{8CD5DD26-591B-473A-9129-3CB2DABFD9B8}" type="pres">
      <dgm:prSet presAssocID="{37C7D422-558B-43E3-98AF-57278DA66EC4}" presName="bgRect" presStyleLbl="bgShp" presStyleIdx="0" presStyleCnt="3"/>
      <dgm:spPr/>
    </dgm:pt>
    <dgm:pt modelId="{C25C7562-F700-4EED-9FF6-6349EB7ACAC1}" type="pres">
      <dgm:prSet presAssocID="{37C7D422-558B-43E3-98AF-57278DA66E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kuřice"/>
        </a:ext>
      </dgm:extLst>
    </dgm:pt>
    <dgm:pt modelId="{5365C17F-B689-4D6F-A2A4-C2C729DF3F5F}" type="pres">
      <dgm:prSet presAssocID="{37C7D422-558B-43E3-98AF-57278DA66EC4}" presName="spaceRect" presStyleCnt="0"/>
      <dgm:spPr/>
    </dgm:pt>
    <dgm:pt modelId="{475F99A9-6B18-4263-9FCA-567A4BE51C23}" type="pres">
      <dgm:prSet presAssocID="{37C7D422-558B-43E3-98AF-57278DA66EC4}" presName="parTx" presStyleLbl="revTx" presStyleIdx="0" presStyleCnt="3">
        <dgm:presLayoutVars>
          <dgm:chMax val="0"/>
          <dgm:chPref val="0"/>
        </dgm:presLayoutVars>
      </dgm:prSet>
      <dgm:spPr/>
    </dgm:pt>
    <dgm:pt modelId="{5908D17F-B061-41DA-974A-2DE1174D5985}" type="pres">
      <dgm:prSet presAssocID="{528B231E-A104-448C-A006-80711629EF95}" presName="sibTrans" presStyleCnt="0"/>
      <dgm:spPr/>
    </dgm:pt>
    <dgm:pt modelId="{C25AC1E7-3469-47A2-B012-5FC6CB62DD41}" type="pres">
      <dgm:prSet presAssocID="{5CCE5C56-2F1C-4292-9744-5BB7C842F108}" presName="compNode" presStyleCnt="0"/>
      <dgm:spPr/>
    </dgm:pt>
    <dgm:pt modelId="{A0444F25-BCE4-445E-99CA-A739F5E36758}" type="pres">
      <dgm:prSet presAssocID="{5CCE5C56-2F1C-4292-9744-5BB7C842F108}" presName="bgRect" presStyleLbl="bgShp" presStyleIdx="1" presStyleCnt="3"/>
      <dgm:spPr/>
    </dgm:pt>
    <dgm:pt modelId="{98901F8C-C62F-4183-9AA1-5867BA4F8703}" type="pres">
      <dgm:prSet presAssocID="{5CCE5C56-2F1C-4292-9744-5BB7C842F1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hoty se souvislou výplní"/>
        </a:ext>
      </dgm:extLst>
    </dgm:pt>
    <dgm:pt modelId="{468BCE63-B4B0-47A5-851C-019DCE272A47}" type="pres">
      <dgm:prSet presAssocID="{5CCE5C56-2F1C-4292-9744-5BB7C842F108}" presName="spaceRect" presStyleCnt="0"/>
      <dgm:spPr/>
    </dgm:pt>
    <dgm:pt modelId="{447F5CF2-5852-4FC4-AE60-9BDBB798D90E}" type="pres">
      <dgm:prSet presAssocID="{5CCE5C56-2F1C-4292-9744-5BB7C842F108}" presName="parTx" presStyleLbl="revTx" presStyleIdx="1" presStyleCnt="3">
        <dgm:presLayoutVars>
          <dgm:chMax val="0"/>
          <dgm:chPref val="0"/>
        </dgm:presLayoutVars>
      </dgm:prSet>
      <dgm:spPr/>
    </dgm:pt>
    <dgm:pt modelId="{FB03DDF9-DD8A-4079-8790-54DB7AC61819}" type="pres">
      <dgm:prSet presAssocID="{018A2BDD-257B-406A-84AD-6543B22F954B}" presName="sibTrans" presStyleCnt="0"/>
      <dgm:spPr/>
    </dgm:pt>
    <dgm:pt modelId="{D0496E75-5A57-4B3B-B5F5-DF03488E68AD}" type="pres">
      <dgm:prSet presAssocID="{94CF387F-F44E-4C51-8E6A-DA3E779B1FA4}" presName="compNode" presStyleCnt="0"/>
      <dgm:spPr/>
    </dgm:pt>
    <dgm:pt modelId="{512D5B02-C0F2-4D85-A884-49E27A07529A}" type="pres">
      <dgm:prSet presAssocID="{94CF387F-F44E-4C51-8E6A-DA3E779B1FA4}" presName="bgRect" presStyleLbl="bgShp" presStyleIdx="2" presStyleCnt="3"/>
      <dgm:spPr/>
    </dgm:pt>
    <dgm:pt modelId="{86B02E5B-DAD9-43BF-BA1F-7A460F2F6802}" type="pres">
      <dgm:prSet presAssocID="{94CF387F-F44E-4C51-8E6A-DA3E779B1F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4BBF9145-A3B3-4659-8D32-25FC44D5AC70}" type="pres">
      <dgm:prSet presAssocID="{94CF387F-F44E-4C51-8E6A-DA3E779B1FA4}" presName="spaceRect" presStyleCnt="0"/>
      <dgm:spPr/>
    </dgm:pt>
    <dgm:pt modelId="{A2E37F7A-431D-4DEE-B5B5-F500130D5923}" type="pres">
      <dgm:prSet presAssocID="{94CF387F-F44E-4C51-8E6A-DA3E779B1F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81D8E1E-D9EC-4ED0-AFCA-ED342887D8AF}" type="presOf" srcId="{F0CC6B5D-BFB2-4001-844C-1A04AE5C84AD}" destId="{6AD06FE7-221B-41EF-9ABC-7743C015F870}" srcOrd="0" destOrd="0" presId="urn:microsoft.com/office/officeart/2018/2/layout/IconVerticalSolidList"/>
    <dgm:cxn modelId="{6F32702E-DFE2-4B3A-BDF1-51D0F22575D3}" srcId="{F0CC6B5D-BFB2-4001-844C-1A04AE5C84AD}" destId="{37C7D422-558B-43E3-98AF-57278DA66EC4}" srcOrd="0" destOrd="0" parTransId="{A530BF42-46C4-43D2-939A-26911C173A49}" sibTransId="{528B231E-A104-448C-A006-80711629EF95}"/>
    <dgm:cxn modelId="{2677C157-8492-4CFC-B957-FF31D3DAC49E}" srcId="{F0CC6B5D-BFB2-4001-844C-1A04AE5C84AD}" destId="{5CCE5C56-2F1C-4292-9744-5BB7C842F108}" srcOrd="1" destOrd="0" parTransId="{B2BC9DDF-4FB7-413F-8F97-11078A30B615}" sibTransId="{018A2BDD-257B-406A-84AD-6543B22F954B}"/>
    <dgm:cxn modelId="{881564C0-F569-4182-B9FE-EFCDE141A15C}" srcId="{F0CC6B5D-BFB2-4001-844C-1A04AE5C84AD}" destId="{94CF387F-F44E-4C51-8E6A-DA3E779B1FA4}" srcOrd="2" destOrd="0" parTransId="{61A4CB09-C38D-413F-99BD-077A8C8854F4}" sibTransId="{562714DF-7E79-4722-94B7-36CACDC19DE3}"/>
    <dgm:cxn modelId="{CFFF58C9-B1E2-46A2-B520-2AB9544CA05A}" type="presOf" srcId="{5CCE5C56-2F1C-4292-9744-5BB7C842F108}" destId="{447F5CF2-5852-4FC4-AE60-9BDBB798D90E}" srcOrd="0" destOrd="0" presId="urn:microsoft.com/office/officeart/2018/2/layout/IconVerticalSolidList"/>
    <dgm:cxn modelId="{F40D24CB-899E-496F-91CA-ADD21B4CE12A}" type="presOf" srcId="{94CF387F-F44E-4C51-8E6A-DA3E779B1FA4}" destId="{A2E37F7A-431D-4DEE-B5B5-F500130D5923}" srcOrd="0" destOrd="0" presId="urn:microsoft.com/office/officeart/2018/2/layout/IconVerticalSolidList"/>
    <dgm:cxn modelId="{1673BAEF-DC1F-451A-B6E9-47DFA71C5091}" type="presOf" srcId="{37C7D422-558B-43E3-98AF-57278DA66EC4}" destId="{475F99A9-6B18-4263-9FCA-567A4BE51C23}" srcOrd="0" destOrd="0" presId="urn:microsoft.com/office/officeart/2018/2/layout/IconVerticalSolidList"/>
    <dgm:cxn modelId="{117B76F6-8650-4924-9EB7-842094E3A630}" type="presParOf" srcId="{6AD06FE7-221B-41EF-9ABC-7743C015F870}" destId="{404509B1-7689-405C-960C-1D152FD7D1A3}" srcOrd="0" destOrd="0" presId="urn:microsoft.com/office/officeart/2018/2/layout/IconVerticalSolidList"/>
    <dgm:cxn modelId="{A0BA2A0D-7921-4721-875B-7973BD703C5B}" type="presParOf" srcId="{404509B1-7689-405C-960C-1D152FD7D1A3}" destId="{8CD5DD26-591B-473A-9129-3CB2DABFD9B8}" srcOrd="0" destOrd="0" presId="urn:microsoft.com/office/officeart/2018/2/layout/IconVerticalSolidList"/>
    <dgm:cxn modelId="{09D73647-C202-43D1-B8E6-C4400F38FF15}" type="presParOf" srcId="{404509B1-7689-405C-960C-1D152FD7D1A3}" destId="{C25C7562-F700-4EED-9FF6-6349EB7ACAC1}" srcOrd="1" destOrd="0" presId="urn:microsoft.com/office/officeart/2018/2/layout/IconVerticalSolidList"/>
    <dgm:cxn modelId="{5FF692E7-DDEB-4BE6-81AD-CA5156A8BA7D}" type="presParOf" srcId="{404509B1-7689-405C-960C-1D152FD7D1A3}" destId="{5365C17F-B689-4D6F-A2A4-C2C729DF3F5F}" srcOrd="2" destOrd="0" presId="urn:microsoft.com/office/officeart/2018/2/layout/IconVerticalSolidList"/>
    <dgm:cxn modelId="{F5006885-8B06-43FE-99F9-22E422D60913}" type="presParOf" srcId="{404509B1-7689-405C-960C-1D152FD7D1A3}" destId="{475F99A9-6B18-4263-9FCA-567A4BE51C23}" srcOrd="3" destOrd="0" presId="urn:microsoft.com/office/officeart/2018/2/layout/IconVerticalSolidList"/>
    <dgm:cxn modelId="{4A7D2C84-C9F7-4CA4-B4D5-BAB1A89D84E7}" type="presParOf" srcId="{6AD06FE7-221B-41EF-9ABC-7743C015F870}" destId="{5908D17F-B061-41DA-974A-2DE1174D5985}" srcOrd="1" destOrd="0" presId="urn:microsoft.com/office/officeart/2018/2/layout/IconVerticalSolidList"/>
    <dgm:cxn modelId="{98DB3316-B1AF-45D1-A43E-5422BA3B77FF}" type="presParOf" srcId="{6AD06FE7-221B-41EF-9ABC-7743C015F870}" destId="{C25AC1E7-3469-47A2-B012-5FC6CB62DD41}" srcOrd="2" destOrd="0" presId="urn:microsoft.com/office/officeart/2018/2/layout/IconVerticalSolidList"/>
    <dgm:cxn modelId="{1B9D85DC-9689-4237-874A-611FC7052169}" type="presParOf" srcId="{C25AC1E7-3469-47A2-B012-5FC6CB62DD41}" destId="{A0444F25-BCE4-445E-99CA-A739F5E36758}" srcOrd="0" destOrd="0" presId="urn:microsoft.com/office/officeart/2018/2/layout/IconVerticalSolidList"/>
    <dgm:cxn modelId="{CB5BED02-F87F-4596-9D47-8DE987E2BA16}" type="presParOf" srcId="{C25AC1E7-3469-47A2-B012-5FC6CB62DD41}" destId="{98901F8C-C62F-4183-9AA1-5867BA4F8703}" srcOrd="1" destOrd="0" presId="urn:microsoft.com/office/officeart/2018/2/layout/IconVerticalSolidList"/>
    <dgm:cxn modelId="{D5DCD5BC-DD7E-46F7-9CC7-5A028CDBF6B3}" type="presParOf" srcId="{C25AC1E7-3469-47A2-B012-5FC6CB62DD41}" destId="{468BCE63-B4B0-47A5-851C-019DCE272A47}" srcOrd="2" destOrd="0" presId="urn:microsoft.com/office/officeart/2018/2/layout/IconVerticalSolidList"/>
    <dgm:cxn modelId="{038F425E-9A56-4E7D-8583-80D3AF057EA2}" type="presParOf" srcId="{C25AC1E7-3469-47A2-B012-5FC6CB62DD41}" destId="{447F5CF2-5852-4FC4-AE60-9BDBB798D90E}" srcOrd="3" destOrd="0" presId="urn:microsoft.com/office/officeart/2018/2/layout/IconVerticalSolidList"/>
    <dgm:cxn modelId="{BF7AB606-F60C-44F6-946E-6681ABC97264}" type="presParOf" srcId="{6AD06FE7-221B-41EF-9ABC-7743C015F870}" destId="{FB03DDF9-DD8A-4079-8790-54DB7AC61819}" srcOrd="3" destOrd="0" presId="urn:microsoft.com/office/officeart/2018/2/layout/IconVerticalSolidList"/>
    <dgm:cxn modelId="{F31DF592-C1DE-44B8-AB24-4D9E099582A0}" type="presParOf" srcId="{6AD06FE7-221B-41EF-9ABC-7743C015F870}" destId="{D0496E75-5A57-4B3B-B5F5-DF03488E68AD}" srcOrd="4" destOrd="0" presId="urn:microsoft.com/office/officeart/2018/2/layout/IconVerticalSolidList"/>
    <dgm:cxn modelId="{20ADA456-58D8-4A9F-86FD-F9F5919192E0}" type="presParOf" srcId="{D0496E75-5A57-4B3B-B5F5-DF03488E68AD}" destId="{512D5B02-C0F2-4D85-A884-49E27A07529A}" srcOrd="0" destOrd="0" presId="urn:microsoft.com/office/officeart/2018/2/layout/IconVerticalSolidList"/>
    <dgm:cxn modelId="{F6F0A925-24AC-4079-AE21-24E21C1B92C0}" type="presParOf" srcId="{D0496E75-5A57-4B3B-B5F5-DF03488E68AD}" destId="{86B02E5B-DAD9-43BF-BA1F-7A460F2F6802}" srcOrd="1" destOrd="0" presId="urn:microsoft.com/office/officeart/2018/2/layout/IconVerticalSolidList"/>
    <dgm:cxn modelId="{4C52EF33-38C5-498E-A7C8-9B8533948692}" type="presParOf" srcId="{D0496E75-5A57-4B3B-B5F5-DF03488E68AD}" destId="{4BBF9145-A3B3-4659-8D32-25FC44D5AC70}" srcOrd="2" destOrd="0" presId="urn:microsoft.com/office/officeart/2018/2/layout/IconVerticalSolidList"/>
    <dgm:cxn modelId="{7226B725-62A9-4DA3-A9F1-E98C82876694}" type="presParOf" srcId="{D0496E75-5A57-4B3B-B5F5-DF03488E68AD}" destId="{A2E37F7A-431D-4DEE-B5B5-F500130D59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49244-57C4-4106-AF15-B7F080DEDEB1}">
      <dsp:nvSpPr>
        <dsp:cNvPr id="0" name=""/>
        <dsp:cNvSpPr/>
      </dsp:nvSpPr>
      <dsp:spPr>
        <a:xfrm>
          <a:off x="0" y="619124"/>
          <a:ext cx="9237662" cy="11430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EA858-9C1B-4D18-AC4E-1A7A250B61A8}">
      <dsp:nvSpPr>
        <dsp:cNvPr id="0" name=""/>
        <dsp:cNvSpPr/>
      </dsp:nvSpPr>
      <dsp:spPr>
        <a:xfrm>
          <a:off x="345757" y="876299"/>
          <a:ext cx="628650" cy="628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2812-E234-4807-9064-D24302F977D0}">
      <dsp:nvSpPr>
        <dsp:cNvPr id="0" name=""/>
        <dsp:cNvSpPr/>
      </dsp:nvSpPr>
      <dsp:spPr>
        <a:xfrm>
          <a:off x="1320165" y="619124"/>
          <a:ext cx="7917497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120968" rIns="120968" bIns="120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Průměrně spotřebuje každý obyvatel ČR 4 500 l/den</a:t>
          </a:r>
          <a:endParaRPr lang="en-US" sz="2500" kern="1200"/>
        </a:p>
      </dsp:txBody>
      <dsp:txXfrm>
        <a:off x="1320165" y="619124"/>
        <a:ext cx="7917497" cy="1143000"/>
      </dsp:txXfrm>
    </dsp:sp>
    <dsp:sp modelId="{FBF13F34-B544-48FE-937A-1110274348AE}">
      <dsp:nvSpPr>
        <dsp:cNvPr id="0" name=""/>
        <dsp:cNvSpPr/>
      </dsp:nvSpPr>
      <dsp:spPr>
        <a:xfrm>
          <a:off x="0" y="2047875"/>
          <a:ext cx="9237662" cy="11430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67696-F740-4756-ADF6-279D88B052F9}">
      <dsp:nvSpPr>
        <dsp:cNvPr id="0" name=""/>
        <dsp:cNvSpPr/>
      </dsp:nvSpPr>
      <dsp:spPr>
        <a:xfrm>
          <a:off x="345757" y="2305050"/>
          <a:ext cx="628650" cy="628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FD07C-97A2-4D89-B421-A59110178458}">
      <dsp:nvSpPr>
        <dsp:cNvPr id="0" name=""/>
        <dsp:cNvSpPr/>
      </dsp:nvSpPr>
      <dsp:spPr>
        <a:xfrm>
          <a:off x="1320165" y="2047875"/>
          <a:ext cx="7917497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68" tIns="120968" rIns="120968" bIns="120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Pro srovnání Slovensko má spotřebu cca 3 700 l/den a USA cca 7 800 l/den</a:t>
          </a:r>
          <a:endParaRPr lang="en-US" sz="2500" kern="1200"/>
        </a:p>
      </dsp:txBody>
      <dsp:txXfrm>
        <a:off x="1320165" y="2047875"/>
        <a:ext cx="7917497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5DD26-591B-473A-9129-3CB2DABFD9B8}">
      <dsp:nvSpPr>
        <dsp:cNvPr id="0" name=""/>
        <dsp:cNvSpPr/>
      </dsp:nvSpPr>
      <dsp:spPr>
        <a:xfrm>
          <a:off x="0" y="465"/>
          <a:ext cx="9237662" cy="10883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C7562-F700-4EED-9FF6-6349EB7ACAC1}">
      <dsp:nvSpPr>
        <dsp:cNvPr id="0" name=""/>
        <dsp:cNvSpPr/>
      </dsp:nvSpPr>
      <dsp:spPr>
        <a:xfrm>
          <a:off x="329212" y="245333"/>
          <a:ext cx="598568" cy="598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F99A9-6B18-4263-9FCA-567A4BE51C23}">
      <dsp:nvSpPr>
        <dsp:cNvPr id="0" name=""/>
        <dsp:cNvSpPr/>
      </dsp:nvSpPr>
      <dsp:spPr>
        <a:xfrm>
          <a:off x="1256993" y="465"/>
          <a:ext cx="7980668" cy="108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79" tIns="115179" rIns="115179" bIns="1151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Voda nestojí jen za obsahem, ale i za samotnou výrobou (např.: vepřové maso =&gt; dát napít praseti, atd...</a:t>
          </a:r>
          <a:endParaRPr lang="en-US" sz="2500" kern="1200"/>
        </a:p>
      </dsp:txBody>
      <dsp:txXfrm>
        <a:off x="1256993" y="465"/>
        <a:ext cx="7980668" cy="1088305"/>
      </dsp:txXfrm>
    </dsp:sp>
    <dsp:sp modelId="{A0444F25-BCE4-445E-99CA-A739F5E36758}">
      <dsp:nvSpPr>
        <dsp:cNvPr id="0" name=""/>
        <dsp:cNvSpPr/>
      </dsp:nvSpPr>
      <dsp:spPr>
        <a:xfrm>
          <a:off x="0" y="1360847"/>
          <a:ext cx="9237662" cy="10883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01F8C-C62F-4183-9AA1-5867BA4F8703}">
      <dsp:nvSpPr>
        <dsp:cNvPr id="0" name=""/>
        <dsp:cNvSpPr/>
      </dsp:nvSpPr>
      <dsp:spPr>
        <a:xfrm>
          <a:off x="329212" y="1605715"/>
          <a:ext cx="598568" cy="598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F5CF2-5852-4FC4-AE60-9BDBB798D90E}">
      <dsp:nvSpPr>
        <dsp:cNvPr id="0" name=""/>
        <dsp:cNvSpPr/>
      </dsp:nvSpPr>
      <dsp:spPr>
        <a:xfrm>
          <a:off x="1256993" y="1360847"/>
          <a:ext cx="7980668" cy="108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79" tIns="115179" rIns="115179" bIns="1151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 výrobu džínů se spotřebuje cca 11 000 l vody.</a:t>
          </a:r>
          <a:endParaRPr lang="en-US" sz="2500" kern="1200"/>
        </a:p>
      </dsp:txBody>
      <dsp:txXfrm>
        <a:off x="1256993" y="1360847"/>
        <a:ext cx="7980668" cy="1088305"/>
      </dsp:txXfrm>
    </dsp:sp>
    <dsp:sp modelId="{512D5B02-C0F2-4D85-A884-49E27A07529A}">
      <dsp:nvSpPr>
        <dsp:cNvPr id="0" name=""/>
        <dsp:cNvSpPr/>
      </dsp:nvSpPr>
      <dsp:spPr>
        <a:xfrm>
          <a:off x="0" y="2721229"/>
          <a:ext cx="9237662" cy="10883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02E5B-DAD9-43BF-BA1F-7A460F2F6802}">
      <dsp:nvSpPr>
        <dsp:cNvPr id="0" name=""/>
        <dsp:cNvSpPr/>
      </dsp:nvSpPr>
      <dsp:spPr>
        <a:xfrm>
          <a:off x="329212" y="2966098"/>
          <a:ext cx="598568" cy="598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37F7A-431D-4DEE-B5B5-F500130D5923}">
      <dsp:nvSpPr>
        <dsp:cNvPr id="0" name=""/>
        <dsp:cNvSpPr/>
      </dsp:nvSpPr>
      <dsp:spPr>
        <a:xfrm>
          <a:off x="1256993" y="2721229"/>
          <a:ext cx="7980668" cy="108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79" tIns="115179" rIns="115179" bIns="1151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Nejnáročnější rostlina na výrobu oblečení je bavlna.</a:t>
          </a:r>
          <a:endParaRPr lang="en-US" sz="2500" kern="1200"/>
        </a:p>
      </dsp:txBody>
      <dsp:txXfrm>
        <a:off x="1256993" y="2721229"/>
        <a:ext cx="7980668" cy="1088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66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2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8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6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-geographic.cz/to-nej-z-hedvabnestezky-cz/cesi-spotrebuji-hektolitry-vody-z-nejsussich-casti-svet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A0F4398-DE71-4502-90BC-9B076FFF28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7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1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28161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cs-CZ" dirty="0">
                <a:cs typeface="Calibri Light"/>
              </a:rPr>
              <a:t>VODNÍ STOPA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4249360"/>
            <a:ext cx="3048000" cy="8775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dirty="0">
                <a:cs typeface="Calibri"/>
              </a:rPr>
              <a:t>ZAJÍMAVOSTI</a:t>
            </a:r>
            <a:endParaRPr lang="cs-CZ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30565C-77EB-4E45-8C24-E2755A7F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 ČESKÉ REPUBLICE:</a:t>
            </a:r>
            <a:endParaRPr lang="cs-CZ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BC8F2BF-D416-47D4-8143-56CBB075A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291535"/>
              </p:ext>
            </p:extLst>
          </p:nvPr>
        </p:nvGraphicFramePr>
        <p:xfrm>
          <a:off x="1430338" y="2286000"/>
          <a:ext cx="923766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B1DAE5-D763-4FF2-AF64-2F3C2143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VĚDĚLI JSTE? 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95B2BB9-0E0D-4078-8A56-A72610B40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0083"/>
              </p:ext>
            </p:extLst>
          </p:nvPr>
        </p:nvGraphicFramePr>
        <p:xfrm>
          <a:off x="1430338" y="2286000"/>
          <a:ext cx="9237662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3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21E36-7779-42C5-B16F-1C9F6B80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MIZENÍ VODY NA ZEMI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6059B9-8F43-44A4-A68E-E86069F5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Zásoby sladké vody se zmenšují.</a:t>
            </a:r>
          </a:p>
          <a:p>
            <a:r>
              <a:rPr lang="cs-CZ" dirty="0"/>
              <a:t>Podzemní voda, která </a:t>
            </a:r>
            <a:r>
              <a:rPr lang="cs-CZ" b="1" dirty="0"/>
              <a:t>NENÍ</a:t>
            </a:r>
            <a:r>
              <a:rPr lang="cs-CZ" dirty="0"/>
              <a:t> obnovitelná mizí dál a dál (např.: v  Indii se s touto vodu zavlažuje cca 2/3 všech polí.</a:t>
            </a:r>
          </a:p>
          <a:p>
            <a:r>
              <a:rPr lang="cs-CZ" dirty="0"/>
              <a:t>OECD - (</a:t>
            </a:r>
            <a:r>
              <a:rPr lang="cs-CZ" dirty="0">
                <a:ea typeface="+mn-lt"/>
                <a:cs typeface="+mn-lt"/>
              </a:rPr>
              <a:t>Organizace pro hospodářskou spolupráci a rozvoj) předpokládá, že 47% lidí bude v r. 2030 žít v oblastech s obtížným přístupem k vodě.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58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66050-93DD-4F4B-8528-9516198A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F6A43-49D1-46D2-9419-D6B67E2B4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https://www.national-geographic.cz/to-nej-z-hedvabnestezky-cz/cesi-spotrebuji-hektolitry-vody-z-nejsussich-casti-sveta.html</a:t>
            </a:r>
            <a:r>
              <a:rPr lang="cs-CZ" dirty="0">
                <a:ea typeface="+mn-lt"/>
                <a:cs typeface="+mn-lt"/>
              </a:rPr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82484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1B302C"/>
      </a:dk2>
      <a:lt2>
        <a:srgbClr val="F0F0F3"/>
      </a:lt2>
      <a:accent1>
        <a:srgbClr val="A2A475"/>
      </a:accent1>
      <a:accent2>
        <a:srgbClr val="8BA86A"/>
      </a:accent2>
      <a:accent3>
        <a:srgbClr val="7FAA7A"/>
      </a:accent3>
      <a:accent4>
        <a:srgbClr val="6EAF82"/>
      </a:accent4>
      <a:accent5>
        <a:srgbClr val="79A99B"/>
      </a:accent5>
      <a:accent6>
        <a:srgbClr val="70A9B2"/>
      </a:accent6>
      <a:hlink>
        <a:srgbClr val="736FB1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Širokoúhlá obrazovka</PresentationFormat>
  <Paragraphs>15</Paragraphs>
  <Slides>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Trade Gothic Next Cond</vt:lpstr>
      <vt:lpstr>Trade Gothic Next Light</vt:lpstr>
      <vt:lpstr>PortalVTI</vt:lpstr>
      <vt:lpstr>VODNÍ STOPA</vt:lpstr>
      <vt:lpstr>V ČESKÉ REPUBLICE:</vt:lpstr>
      <vt:lpstr>VĚDĚLI JSTE? </vt:lpstr>
      <vt:lpstr>MIZENÍ VODY NA ZEMI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Iveta Vrabcová</cp:lastModifiedBy>
  <cp:revision>119</cp:revision>
  <dcterms:created xsi:type="dcterms:W3CDTF">2021-12-17T10:09:38Z</dcterms:created>
  <dcterms:modified xsi:type="dcterms:W3CDTF">2022-01-02T21:21:00Z</dcterms:modified>
</cp:coreProperties>
</file>