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6F8A24-8914-4014-B6BA-E540891E0BC8}" v="98" dt="2021-12-17T10:15:05.960"/>
    <p1510:client id="{C317755C-4D55-4E61-E0C7-32B72E1AC848}" v="419" dt="2021-12-17T10:36:17.7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86" d="100"/>
          <a:sy n="86" d="100"/>
        </p:scale>
        <p:origin x="37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0F72ED-D0AB-4982-B73A-15A4D643FD94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918AFC5E-01C3-4EA0-B627-BB9ADCCAD242}">
      <dgm:prSet/>
      <dgm:spPr/>
      <dgm:t>
        <a:bodyPr/>
        <a:lstStyle/>
        <a:p>
          <a:r>
            <a:rPr lang="cs-CZ"/>
            <a:t>Průměrně spotřebuje každý obyvatel ČR 4 500 l/den</a:t>
          </a:r>
          <a:endParaRPr lang="en-US"/>
        </a:p>
      </dgm:t>
    </dgm:pt>
    <dgm:pt modelId="{4E0CBFB5-5A9D-4FAF-A6E7-0B4D6AF5B905}" type="parTrans" cxnId="{1F662CA1-CA54-4147-B737-2B3A23204B5E}">
      <dgm:prSet/>
      <dgm:spPr/>
      <dgm:t>
        <a:bodyPr/>
        <a:lstStyle/>
        <a:p>
          <a:endParaRPr lang="en-US"/>
        </a:p>
      </dgm:t>
    </dgm:pt>
    <dgm:pt modelId="{DECD0513-1E32-404E-8998-0E289CEF8572}" type="sibTrans" cxnId="{1F662CA1-CA54-4147-B737-2B3A23204B5E}">
      <dgm:prSet/>
      <dgm:spPr/>
      <dgm:t>
        <a:bodyPr/>
        <a:lstStyle/>
        <a:p>
          <a:endParaRPr lang="en-US"/>
        </a:p>
      </dgm:t>
    </dgm:pt>
    <dgm:pt modelId="{14058096-DEB0-48F3-864C-B5BCACBEAEFF}">
      <dgm:prSet/>
      <dgm:spPr/>
      <dgm:t>
        <a:bodyPr/>
        <a:lstStyle/>
        <a:p>
          <a:r>
            <a:rPr lang="cs-CZ"/>
            <a:t>Pro srovnání Slovensko má spotřebu cca 3 700 l/den a USA cca 7 800 l/den</a:t>
          </a:r>
          <a:endParaRPr lang="en-US"/>
        </a:p>
      </dgm:t>
    </dgm:pt>
    <dgm:pt modelId="{FC05AD39-B8C8-48F2-8D69-FC63D58CE6D5}" type="parTrans" cxnId="{CC5311AA-753C-444F-A75B-F057781306B9}">
      <dgm:prSet/>
      <dgm:spPr/>
      <dgm:t>
        <a:bodyPr/>
        <a:lstStyle/>
        <a:p>
          <a:endParaRPr lang="en-US"/>
        </a:p>
      </dgm:t>
    </dgm:pt>
    <dgm:pt modelId="{9419BC26-38EC-4CA9-816F-142E9B46BD55}" type="sibTrans" cxnId="{CC5311AA-753C-444F-A75B-F057781306B9}">
      <dgm:prSet/>
      <dgm:spPr/>
      <dgm:t>
        <a:bodyPr/>
        <a:lstStyle/>
        <a:p>
          <a:endParaRPr lang="en-US"/>
        </a:p>
      </dgm:t>
    </dgm:pt>
    <dgm:pt modelId="{B9FEFD17-39A2-4602-8D99-F313BDCFAC50}" type="pres">
      <dgm:prSet presAssocID="{C40F72ED-D0AB-4982-B73A-15A4D643FD94}" presName="root" presStyleCnt="0">
        <dgm:presLayoutVars>
          <dgm:dir/>
          <dgm:resizeHandles val="exact"/>
        </dgm:presLayoutVars>
      </dgm:prSet>
      <dgm:spPr/>
    </dgm:pt>
    <dgm:pt modelId="{968ED5D2-67A0-4E8D-B917-BF62431C0A50}" type="pres">
      <dgm:prSet presAssocID="{918AFC5E-01C3-4EA0-B627-BB9ADCCAD242}" presName="compNode" presStyleCnt="0"/>
      <dgm:spPr/>
    </dgm:pt>
    <dgm:pt modelId="{B2F49244-57C4-4106-AF15-B7F080DEDEB1}" type="pres">
      <dgm:prSet presAssocID="{918AFC5E-01C3-4EA0-B627-BB9ADCCAD242}" presName="bgRect" presStyleLbl="bgShp" presStyleIdx="0" presStyleCnt="2"/>
      <dgm:spPr/>
    </dgm:pt>
    <dgm:pt modelId="{B58EA858-9C1B-4D18-AC4E-1A7A250B61A8}" type="pres">
      <dgm:prSet presAssocID="{918AFC5E-01C3-4EA0-B627-BB9ADCCAD242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 of People"/>
        </a:ext>
      </dgm:extLst>
    </dgm:pt>
    <dgm:pt modelId="{A579A20B-4058-4D5D-9C7F-B9A3B79AA662}" type="pres">
      <dgm:prSet presAssocID="{918AFC5E-01C3-4EA0-B627-BB9ADCCAD242}" presName="spaceRect" presStyleCnt="0"/>
      <dgm:spPr/>
    </dgm:pt>
    <dgm:pt modelId="{01D12812-E234-4807-9064-D24302F977D0}" type="pres">
      <dgm:prSet presAssocID="{918AFC5E-01C3-4EA0-B627-BB9ADCCAD242}" presName="parTx" presStyleLbl="revTx" presStyleIdx="0" presStyleCnt="2">
        <dgm:presLayoutVars>
          <dgm:chMax val="0"/>
          <dgm:chPref val="0"/>
        </dgm:presLayoutVars>
      </dgm:prSet>
      <dgm:spPr/>
    </dgm:pt>
    <dgm:pt modelId="{B0D0704B-1EBE-4DFF-B6D4-567764CF5782}" type="pres">
      <dgm:prSet presAssocID="{DECD0513-1E32-404E-8998-0E289CEF8572}" presName="sibTrans" presStyleCnt="0"/>
      <dgm:spPr/>
    </dgm:pt>
    <dgm:pt modelId="{E7E1FEBA-4170-44FB-B872-1F5902F85413}" type="pres">
      <dgm:prSet presAssocID="{14058096-DEB0-48F3-864C-B5BCACBEAEFF}" presName="compNode" presStyleCnt="0"/>
      <dgm:spPr/>
    </dgm:pt>
    <dgm:pt modelId="{FBF13F34-B544-48FE-937A-1110274348AE}" type="pres">
      <dgm:prSet presAssocID="{14058096-DEB0-48F3-864C-B5BCACBEAEFF}" presName="bgRect" presStyleLbl="bgShp" presStyleIdx="1" presStyleCnt="2"/>
      <dgm:spPr/>
    </dgm:pt>
    <dgm:pt modelId="{D7767696-F740-4756-ADF6-279D88B052F9}" type="pres">
      <dgm:prSet presAssocID="{14058096-DEB0-48F3-864C-B5BCACBEAEFF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atistika"/>
        </a:ext>
      </dgm:extLst>
    </dgm:pt>
    <dgm:pt modelId="{613BAD82-8018-4928-B00A-CA8DF3CB15A1}" type="pres">
      <dgm:prSet presAssocID="{14058096-DEB0-48F3-864C-B5BCACBEAEFF}" presName="spaceRect" presStyleCnt="0"/>
      <dgm:spPr/>
    </dgm:pt>
    <dgm:pt modelId="{CEEFD07C-97A2-4D89-B421-A59110178458}" type="pres">
      <dgm:prSet presAssocID="{14058096-DEB0-48F3-864C-B5BCACBEAEFF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5C4AD74F-86C3-48CA-ADFA-949930B810DE}" type="presOf" srcId="{14058096-DEB0-48F3-864C-B5BCACBEAEFF}" destId="{CEEFD07C-97A2-4D89-B421-A59110178458}" srcOrd="0" destOrd="0" presId="urn:microsoft.com/office/officeart/2018/2/layout/IconVerticalSolidList"/>
    <dgm:cxn modelId="{1F662CA1-CA54-4147-B737-2B3A23204B5E}" srcId="{C40F72ED-D0AB-4982-B73A-15A4D643FD94}" destId="{918AFC5E-01C3-4EA0-B627-BB9ADCCAD242}" srcOrd="0" destOrd="0" parTransId="{4E0CBFB5-5A9D-4FAF-A6E7-0B4D6AF5B905}" sibTransId="{DECD0513-1E32-404E-8998-0E289CEF8572}"/>
    <dgm:cxn modelId="{CC5311AA-753C-444F-A75B-F057781306B9}" srcId="{C40F72ED-D0AB-4982-B73A-15A4D643FD94}" destId="{14058096-DEB0-48F3-864C-B5BCACBEAEFF}" srcOrd="1" destOrd="0" parTransId="{FC05AD39-B8C8-48F2-8D69-FC63D58CE6D5}" sibTransId="{9419BC26-38EC-4CA9-816F-142E9B46BD55}"/>
    <dgm:cxn modelId="{25AFBCBA-A307-4DF3-B45C-C7ED2F5C41A4}" type="presOf" srcId="{918AFC5E-01C3-4EA0-B627-BB9ADCCAD242}" destId="{01D12812-E234-4807-9064-D24302F977D0}" srcOrd="0" destOrd="0" presId="urn:microsoft.com/office/officeart/2018/2/layout/IconVerticalSolidList"/>
    <dgm:cxn modelId="{375A1CC6-FCA1-43BF-A29D-22FDAF74BA8C}" type="presOf" srcId="{C40F72ED-D0AB-4982-B73A-15A4D643FD94}" destId="{B9FEFD17-39A2-4602-8D99-F313BDCFAC50}" srcOrd="0" destOrd="0" presId="urn:microsoft.com/office/officeart/2018/2/layout/IconVerticalSolidList"/>
    <dgm:cxn modelId="{503AC749-11EA-4E74-865F-379D3EB2F1C4}" type="presParOf" srcId="{B9FEFD17-39A2-4602-8D99-F313BDCFAC50}" destId="{968ED5D2-67A0-4E8D-B917-BF62431C0A50}" srcOrd="0" destOrd="0" presId="urn:microsoft.com/office/officeart/2018/2/layout/IconVerticalSolidList"/>
    <dgm:cxn modelId="{5D926E6E-5BAE-492C-8389-F261B1FF5594}" type="presParOf" srcId="{968ED5D2-67A0-4E8D-B917-BF62431C0A50}" destId="{B2F49244-57C4-4106-AF15-B7F080DEDEB1}" srcOrd="0" destOrd="0" presId="urn:microsoft.com/office/officeart/2018/2/layout/IconVerticalSolidList"/>
    <dgm:cxn modelId="{E7F2387C-5B21-4A76-89C0-2C4B61DB91C2}" type="presParOf" srcId="{968ED5D2-67A0-4E8D-B917-BF62431C0A50}" destId="{B58EA858-9C1B-4D18-AC4E-1A7A250B61A8}" srcOrd="1" destOrd="0" presId="urn:microsoft.com/office/officeart/2018/2/layout/IconVerticalSolidList"/>
    <dgm:cxn modelId="{A53D8A6A-473C-4883-A450-CE2DB522E921}" type="presParOf" srcId="{968ED5D2-67A0-4E8D-B917-BF62431C0A50}" destId="{A579A20B-4058-4D5D-9C7F-B9A3B79AA662}" srcOrd="2" destOrd="0" presId="urn:microsoft.com/office/officeart/2018/2/layout/IconVerticalSolidList"/>
    <dgm:cxn modelId="{DF1A94E0-CEBF-47B6-BB5B-289BC1E701ED}" type="presParOf" srcId="{968ED5D2-67A0-4E8D-B917-BF62431C0A50}" destId="{01D12812-E234-4807-9064-D24302F977D0}" srcOrd="3" destOrd="0" presId="urn:microsoft.com/office/officeart/2018/2/layout/IconVerticalSolidList"/>
    <dgm:cxn modelId="{932FE4CE-A7FE-4B50-9E13-A70CF8210F5F}" type="presParOf" srcId="{B9FEFD17-39A2-4602-8D99-F313BDCFAC50}" destId="{B0D0704B-1EBE-4DFF-B6D4-567764CF5782}" srcOrd="1" destOrd="0" presId="urn:microsoft.com/office/officeart/2018/2/layout/IconVerticalSolidList"/>
    <dgm:cxn modelId="{8A0D1941-8876-44DA-A0B0-12F4BD1A7ED3}" type="presParOf" srcId="{B9FEFD17-39A2-4602-8D99-F313BDCFAC50}" destId="{E7E1FEBA-4170-44FB-B872-1F5902F85413}" srcOrd="2" destOrd="0" presId="urn:microsoft.com/office/officeart/2018/2/layout/IconVerticalSolidList"/>
    <dgm:cxn modelId="{7A399D33-B902-42B2-A52F-4F3F542319A8}" type="presParOf" srcId="{E7E1FEBA-4170-44FB-B872-1F5902F85413}" destId="{FBF13F34-B544-48FE-937A-1110274348AE}" srcOrd="0" destOrd="0" presId="urn:microsoft.com/office/officeart/2018/2/layout/IconVerticalSolidList"/>
    <dgm:cxn modelId="{83C47BC2-60C5-4E9E-BD74-8C1BE2287215}" type="presParOf" srcId="{E7E1FEBA-4170-44FB-B872-1F5902F85413}" destId="{D7767696-F740-4756-ADF6-279D88B052F9}" srcOrd="1" destOrd="0" presId="urn:microsoft.com/office/officeart/2018/2/layout/IconVerticalSolidList"/>
    <dgm:cxn modelId="{FB85296A-7470-46B1-B613-C6DCD688FD74}" type="presParOf" srcId="{E7E1FEBA-4170-44FB-B872-1F5902F85413}" destId="{613BAD82-8018-4928-B00A-CA8DF3CB15A1}" srcOrd="2" destOrd="0" presId="urn:microsoft.com/office/officeart/2018/2/layout/IconVerticalSolidList"/>
    <dgm:cxn modelId="{B11ED47A-4416-44F4-B878-E614CF910F90}" type="presParOf" srcId="{E7E1FEBA-4170-44FB-B872-1F5902F85413}" destId="{CEEFD07C-97A2-4D89-B421-A5911017845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0CC6B5D-BFB2-4001-844C-1A04AE5C84A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37C7D422-558B-43E3-98AF-57278DA66EC4}">
      <dgm:prSet/>
      <dgm:spPr/>
      <dgm:t>
        <a:bodyPr/>
        <a:lstStyle/>
        <a:p>
          <a:r>
            <a:rPr lang="cs-CZ"/>
            <a:t>Voda nestojí jen za obsahem, ale i za samotnou výrobou (např.: vepřové maso =&gt; dát napít praseti, atd...</a:t>
          </a:r>
          <a:endParaRPr lang="en-US"/>
        </a:p>
      </dgm:t>
    </dgm:pt>
    <dgm:pt modelId="{A530BF42-46C4-43D2-939A-26911C173A49}" type="parTrans" cxnId="{6F32702E-DFE2-4B3A-BDF1-51D0F22575D3}">
      <dgm:prSet/>
      <dgm:spPr/>
      <dgm:t>
        <a:bodyPr/>
        <a:lstStyle/>
        <a:p>
          <a:endParaRPr lang="en-US"/>
        </a:p>
      </dgm:t>
    </dgm:pt>
    <dgm:pt modelId="{528B231E-A104-448C-A006-80711629EF95}" type="sibTrans" cxnId="{6F32702E-DFE2-4B3A-BDF1-51D0F22575D3}">
      <dgm:prSet/>
      <dgm:spPr/>
      <dgm:t>
        <a:bodyPr/>
        <a:lstStyle/>
        <a:p>
          <a:endParaRPr lang="en-US"/>
        </a:p>
      </dgm:t>
    </dgm:pt>
    <dgm:pt modelId="{5CCE5C56-2F1C-4292-9744-5BB7C842F108}">
      <dgm:prSet/>
      <dgm:spPr/>
      <dgm:t>
        <a:bodyPr/>
        <a:lstStyle/>
        <a:p>
          <a:r>
            <a:rPr lang="cs-CZ"/>
            <a:t>Na výrobu džínů se spotřebuje cca 11 000 l vody.</a:t>
          </a:r>
          <a:endParaRPr lang="en-US"/>
        </a:p>
      </dgm:t>
    </dgm:pt>
    <dgm:pt modelId="{B2BC9DDF-4FB7-413F-8F97-11078A30B615}" type="parTrans" cxnId="{2677C157-8492-4CFC-B957-FF31D3DAC49E}">
      <dgm:prSet/>
      <dgm:spPr/>
      <dgm:t>
        <a:bodyPr/>
        <a:lstStyle/>
        <a:p>
          <a:endParaRPr lang="en-US"/>
        </a:p>
      </dgm:t>
    </dgm:pt>
    <dgm:pt modelId="{018A2BDD-257B-406A-84AD-6543B22F954B}" type="sibTrans" cxnId="{2677C157-8492-4CFC-B957-FF31D3DAC49E}">
      <dgm:prSet/>
      <dgm:spPr/>
      <dgm:t>
        <a:bodyPr/>
        <a:lstStyle/>
        <a:p>
          <a:endParaRPr lang="en-US"/>
        </a:p>
      </dgm:t>
    </dgm:pt>
    <dgm:pt modelId="{94CF387F-F44E-4C51-8E6A-DA3E779B1FA4}">
      <dgm:prSet/>
      <dgm:spPr/>
      <dgm:t>
        <a:bodyPr/>
        <a:lstStyle/>
        <a:p>
          <a:r>
            <a:rPr lang="cs-CZ"/>
            <a:t>Nejnáročnější rostlina na výrobu oblečení je bavlna.</a:t>
          </a:r>
          <a:endParaRPr lang="en-US"/>
        </a:p>
      </dgm:t>
    </dgm:pt>
    <dgm:pt modelId="{61A4CB09-C38D-413F-99BD-077A8C8854F4}" type="parTrans" cxnId="{881564C0-F569-4182-B9FE-EFCDE141A15C}">
      <dgm:prSet/>
      <dgm:spPr/>
      <dgm:t>
        <a:bodyPr/>
        <a:lstStyle/>
        <a:p>
          <a:endParaRPr lang="en-US"/>
        </a:p>
      </dgm:t>
    </dgm:pt>
    <dgm:pt modelId="{562714DF-7E79-4722-94B7-36CACDC19DE3}" type="sibTrans" cxnId="{881564C0-F569-4182-B9FE-EFCDE141A15C}">
      <dgm:prSet/>
      <dgm:spPr/>
      <dgm:t>
        <a:bodyPr/>
        <a:lstStyle/>
        <a:p>
          <a:endParaRPr lang="en-US"/>
        </a:p>
      </dgm:t>
    </dgm:pt>
    <dgm:pt modelId="{6AD06FE7-221B-41EF-9ABC-7743C015F870}" type="pres">
      <dgm:prSet presAssocID="{F0CC6B5D-BFB2-4001-844C-1A04AE5C84AD}" presName="root" presStyleCnt="0">
        <dgm:presLayoutVars>
          <dgm:dir/>
          <dgm:resizeHandles val="exact"/>
        </dgm:presLayoutVars>
      </dgm:prSet>
      <dgm:spPr/>
    </dgm:pt>
    <dgm:pt modelId="{404509B1-7689-405C-960C-1D152FD7D1A3}" type="pres">
      <dgm:prSet presAssocID="{37C7D422-558B-43E3-98AF-57278DA66EC4}" presName="compNode" presStyleCnt="0"/>
      <dgm:spPr/>
    </dgm:pt>
    <dgm:pt modelId="{8CD5DD26-591B-473A-9129-3CB2DABFD9B8}" type="pres">
      <dgm:prSet presAssocID="{37C7D422-558B-43E3-98AF-57278DA66EC4}" presName="bgRect" presStyleLbl="bgShp" presStyleIdx="0" presStyleCnt="3"/>
      <dgm:spPr/>
    </dgm:pt>
    <dgm:pt modelId="{C25C7562-F700-4EED-9FF6-6349EB7ACAC1}" type="pres">
      <dgm:prSet presAssocID="{37C7D422-558B-43E3-98AF-57278DA66EC4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ukuřice"/>
        </a:ext>
      </dgm:extLst>
    </dgm:pt>
    <dgm:pt modelId="{5365C17F-B689-4D6F-A2A4-C2C729DF3F5F}" type="pres">
      <dgm:prSet presAssocID="{37C7D422-558B-43E3-98AF-57278DA66EC4}" presName="spaceRect" presStyleCnt="0"/>
      <dgm:spPr/>
    </dgm:pt>
    <dgm:pt modelId="{475F99A9-6B18-4263-9FCA-567A4BE51C23}" type="pres">
      <dgm:prSet presAssocID="{37C7D422-558B-43E3-98AF-57278DA66EC4}" presName="parTx" presStyleLbl="revTx" presStyleIdx="0" presStyleCnt="3">
        <dgm:presLayoutVars>
          <dgm:chMax val="0"/>
          <dgm:chPref val="0"/>
        </dgm:presLayoutVars>
      </dgm:prSet>
      <dgm:spPr/>
    </dgm:pt>
    <dgm:pt modelId="{5908D17F-B061-41DA-974A-2DE1174D5985}" type="pres">
      <dgm:prSet presAssocID="{528B231E-A104-448C-A006-80711629EF95}" presName="sibTrans" presStyleCnt="0"/>
      <dgm:spPr/>
    </dgm:pt>
    <dgm:pt modelId="{C25AC1E7-3469-47A2-B012-5FC6CB62DD41}" type="pres">
      <dgm:prSet presAssocID="{5CCE5C56-2F1C-4292-9744-5BB7C842F108}" presName="compNode" presStyleCnt="0"/>
      <dgm:spPr/>
    </dgm:pt>
    <dgm:pt modelId="{A0444F25-BCE4-445E-99CA-A739F5E36758}" type="pres">
      <dgm:prSet presAssocID="{5CCE5C56-2F1C-4292-9744-5BB7C842F108}" presName="bgRect" presStyleLbl="bgShp" presStyleIdx="1" presStyleCnt="3"/>
      <dgm:spPr/>
    </dgm:pt>
    <dgm:pt modelId="{98901F8C-C62F-4183-9AA1-5867BA4F8703}" type="pres">
      <dgm:prSet presAssocID="{5CCE5C56-2F1C-4292-9744-5BB7C842F108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alhoty se souvislou výplní"/>
        </a:ext>
      </dgm:extLst>
    </dgm:pt>
    <dgm:pt modelId="{468BCE63-B4B0-47A5-851C-019DCE272A47}" type="pres">
      <dgm:prSet presAssocID="{5CCE5C56-2F1C-4292-9744-5BB7C842F108}" presName="spaceRect" presStyleCnt="0"/>
      <dgm:spPr/>
    </dgm:pt>
    <dgm:pt modelId="{447F5CF2-5852-4FC4-AE60-9BDBB798D90E}" type="pres">
      <dgm:prSet presAssocID="{5CCE5C56-2F1C-4292-9744-5BB7C842F108}" presName="parTx" presStyleLbl="revTx" presStyleIdx="1" presStyleCnt="3">
        <dgm:presLayoutVars>
          <dgm:chMax val="0"/>
          <dgm:chPref val="0"/>
        </dgm:presLayoutVars>
      </dgm:prSet>
      <dgm:spPr/>
    </dgm:pt>
    <dgm:pt modelId="{FB03DDF9-DD8A-4079-8790-54DB7AC61819}" type="pres">
      <dgm:prSet presAssocID="{018A2BDD-257B-406A-84AD-6543B22F954B}" presName="sibTrans" presStyleCnt="0"/>
      <dgm:spPr/>
    </dgm:pt>
    <dgm:pt modelId="{D0496E75-5A57-4B3B-B5F5-DF03488E68AD}" type="pres">
      <dgm:prSet presAssocID="{94CF387F-F44E-4C51-8E6A-DA3E779B1FA4}" presName="compNode" presStyleCnt="0"/>
      <dgm:spPr/>
    </dgm:pt>
    <dgm:pt modelId="{512D5B02-C0F2-4D85-A884-49E27A07529A}" type="pres">
      <dgm:prSet presAssocID="{94CF387F-F44E-4C51-8E6A-DA3E779B1FA4}" presName="bgRect" presStyleLbl="bgShp" presStyleIdx="2" presStyleCnt="3"/>
      <dgm:spPr/>
    </dgm:pt>
    <dgm:pt modelId="{86B02E5B-DAD9-43BF-BA1F-7A460F2F6802}" type="pres">
      <dgm:prSet presAssocID="{94CF387F-F44E-4C51-8E6A-DA3E779B1FA4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nabata Tree"/>
        </a:ext>
      </dgm:extLst>
    </dgm:pt>
    <dgm:pt modelId="{4BBF9145-A3B3-4659-8D32-25FC44D5AC70}" type="pres">
      <dgm:prSet presAssocID="{94CF387F-F44E-4C51-8E6A-DA3E779B1FA4}" presName="spaceRect" presStyleCnt="0"/>
      <dgm:spPr/>
    </dgm:pt>
    <dgm:pt modelId="{A2E37F7A-431D-4DEE-B5B5-F500130D5923}" type="pres">
      <dgm:prSet presAssocID="{94CF387F-F44E-4C51-8E6A-DA3E779B1FA4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F81D8E1E-D9EC-4ED0-AFCA-ED342887D8AF}" type="presOf" srcId="{F0CC6B5D-BFB2-4001-844C-1A04AE5C84AD}" destId="{6AD06FE7-221B-41EF-9ABC-7743C015F870}" srcOrd="0" destOrd="0" presId="urn:microsoft.com/office/officeart/2018/2/layout/IconVerticalSolidList"/>
    <dgm:cxn modelId="{6F32702E-DFE2-4B3A-BDF1-51D0F22575D3}" srcId="{F0CC6B5D-BFB2-4001-844C-1A04AE5C84AD}" destId="{37C7D422-558B-43E3-98AF-57278DA66EC4}" srcOrd="0" destOrd="0" parTransId="{A530BF42-46C4-43D2-939A-26911C173A49}" sibTransId="{528B231E-A104-448C-A006-80711629EF95}"/>
    <dgm:cxn modelId="{2677C157-8492-4CFC-B957-FF31D3DAC49E}" srcId="{F0CC6B5D-BFB2-4001-844C-1A04AE5C84AD}" destId="{5CCE5C56-2F1C-4292-9744-5BB7C842F108}" srcOrd="1" destOrd="0" parTransId="{B2BC9DDF-4FB7-413F-8F97-11078A30B615}" sibTransId="{018A2BDD-257B-406A-84AD-6543B22F954B}"/>
    <dgm:cxn modelId="{881564C0-F569-4182-B9FE-EFCDE141A15C}" srcId="{F0CC6B5D-BFB2-4001-844C-1A04AE5C84AD}" destId="{94CF387F-F44E-4C51-8E6A-DA3E779B1FA4}" srcOrd="2" destOrd="0" parTransId="{61A4CB09-C38D-413F-99BD-077A8C8854F4}" sibTransId="{562714DF-7E79-4722-94B7-36CACDC19DE3}"/>
    <dgm:cxn modelId="{CFFF58C9-B1E2-46A2-B520-2AB9544CA05A}" type="presOf" srcId="{5CCE5C56-2F1C-4292-9744-5BB7C842F108}" destId="{447F5CF2-5852-4FC4-AE60-9BDBB798D90E}" srcOrd="0" destOrd="0" presId="urn:microsoft.com/office/officeart/2018/2/layout/IconVerticalSolidList"/>
    <dgm:cxn modelId="{F40D24CB-899E-496F-91CA-ADD21B4CE12A}" type="presOf" srcId="{94CF387F-F44E-4C51-8E6A-DA3E779B1FA4}" destId="{A2E37F7A-431D-4DEE-B5B5-F500130D5923}" srcOrd="0" destOrd="0" presId="urn:microsoft.com/office/officeart/2018/2/layout/IconVerticalSolidList"/>
    <dgm:cxn modelId="{1673BAEF-DC1F-451A-B6E9-47DFA71C5091}" type="presOf" srcId="{37C7D422-558B-43E3-98AF-57278DA66EC4}" destId="{475F99A9-6B18-4263-9FCA-567A4BE51C23}" srcOrd="0" destOrd="0" presId="urn:microsoft.com/office/officeart/2018/2/layout/IconVerticalSolidList"/>
    <dgm:cxn modelId="{117B76F6-8650-4924-9EB7-842094E3A630}" type="presParOf" srcId="{6AD06FE7-221B-41EF-9ABC-7743C015F870}" destId="{404509B1-7689-405C-960C-1D152FD7D1A3}" srcOrd="0" destOrd="0" presId="urn:microsoft.com/office/officeart/2018/2/layout/IconVerticalSolidList"/>
    <dgm:cxn modelId="{A0BA2A0D-7921-4721-875B-7973BD703C5B}" type="presParOf" srcId="{404509B1-7689-405C-960C-1D152FD7D1A3}" destId="{8CD5DD26-591B-473A-9129-3CB2DABFD9B8}" srcOrd="0" destOrd="0" presId="urn:microsoft.com/office/officeart/2018/2/layout/IconVerticalSolidList"/>
    <dgm:cxn modelId="{09D73647-C202-43D1-B8E6-C4400F38FF15}" type="presParOf" srcId="{404509B1-7689-405C-960C-1D152FD7D1A3}" destId="{C25C7562-F700-4EED-9FF6-6349EB7ACAC1}" srcOrd="1" destOrd="0" presId="urn:microsoft.com/office/officeart/2018/2/layout/IconVerticalSolidList"/>
    <dgm:cxn modelId="{5FF692E7-DDEB-4BE6-81AD-CA5156A8BA7D}" type="presParOf" srcId="{404509B1-7689-405C-960C-1D152FD7D1A3}" destId="{5365C17F-B689-4D6F-A2A4-C2C729DF3F5F}" srcOrd="2" destOrd="0" presId="urn:microsoft.com/office/officeart/2018/2/layout/IconVerticalSolidList"/>
    <dgm:cxn modelId="{F5006885-8B06-43FE-99F9-22E422D60913}" type="presParOf" srcId="{404509B1-7689-405C-960C-1D152FD7D1A3}" destId="{475F99A9-6B18-4263-9FCA-567A4BE51C23}" srcOrd="3" destOrd="0" presId="urn:microsoft.com/office/officeart/2018/2/layout/IconVerticalSolidList"/>
    <dgm:cxn modelId="{4A7D2C84-C9F7-4CA4-B4D5-BAB1A89D84E7}" type="presParOf" srcId="{6AD06FE7-221B-41EF-9ABC-7743C015F870}" destId="{5908D17F-B061-41DA-974A-2DE1174D5985}" srcOrd="1" destOrd="0" presId="urn:microsoft.com/office/officeart/2018/2/layout/IconVerticalSolidList"/>
    <dgm:cxn modelId="{98DB3316-B1AF-45D1-A43E-5422BA3B77FF}" type="presParOf" srcId="{6AD06FE7-221B-41EF-9ABC-7743C015F870}" destId="{C25AC1E7-3469-47A2-B012-5FC6CB62DD41}" srcOrd="2" destOrd="0" presId="urn:microsoft.com/office/officeart/2018/2/layout/IconVerticalSolidList"/>
    <dgm:cxn modelId="{1B9D85DC-9689-4237-874A-611FC7052169}" type="presParOf" srcId="{C25AC1E7-3469-47A2-B012-5FC6CB62DD41}" destId="{A0444F25-BCE4-445E-99CA-A739F5E36758}" srcOrd="0" destOrd="0" presId="urn:microsoft.com/office/officeart/2018/2/layout/IconVerticalSolidList"/>
    <dgm:cxn modelId="{CB5BED02-F87F-4596-9D47-8DE987E2BA16}" type="presParOf" srcId="{C25AC1E7-3469-47A2-B012-5FC6CB62DD41}" destId="{98901F8C-C62F-4183-9AA1-5867BA4F8703}" srcOrd="1" destOrd="0" presId="urn:microsoft.com/office/officeart/2018/2/layout/IconVerticalSolidList"/>
    <dgm:cxn modelId="{D5DCD5BC-DD7E-46F7-9CC7-5A028CDBF6B3}" type="presParOf" srcId="{C25AC1E7-3469-47A2-B012-5FC6CB62DD41}" destId="{468BCE63-B4B0-47A5-851C-019DCE272A47}" srcOrd="2" destOrd="0" presId="urn:microsoft.com/office/officeart/2018/2/layout/IconVerticalSolidList"/>
    <dgm:cxn modelId="{038F425E-9A56-4E7D-8583-80D3AF057EA2}" type="presParOf" srcId="{C25AC1E7-3469-47A2-B012-5FC6CB62DD41}" destId="{447F5CF2-5852-4FC4-AE60-9BDBB798D90E}" srcOrd="3" destOrd="0" presId="urn:microsoft.com/office/officeart/2018/2/layout/IconVerticalSolidList"/>
    <dgm:cxn modelId="{BF7AB606-F60C-44F6-946E-6681ABC97264}" type="presParOf" srcId="{6AD06FE7-221B-41EF-9ABC-7743C015F870}" destId="{FB03DDF9-DD8A-4079-8790-54DB7AC61819}" srcOrd="3" destOrd="0" presId="urn:microsoft.com/office/officeart/2018/2/layout/IconVerticalSolidList"/>
    <dgm:cxn modelId="{F31DF592-C1DE-44B8-AB24-4D9E099582A0}" type="presParOf" srcId="{6AD06FE7-221B-41EF-9ABC-7743C015F870}" destId="{D0496E75-5A57-4B3B-B5F5-DF03488E68AD}" srcOrd="4" destOrd="0" presId="urn:microsoft.com/office/officeart/2018/2/layout/IconVerticalSolidList"/>
    <dgm:cxn modelId="{20ADA456-58D8-4A9F-86FD-F9F5919192E0}" type="presParOf" srcId="{D0496E75-5A57-4B3B-B5F5-DF03488E68AD}" destId="{512D5B02-C0F2-4D85-A884-49E27A07529A}" srcOrd="0" destOrd="0" presId="urn:microsoft.com/office/officeart/2018/2/layout/IconVerticalSolidList"/>
    <dgm:cxn modelId="{F6F0A925-24AC-4079-AE21-24E21C1B92C0}" type="presParOf" srcId="{D0496E75-5A57-4B3B-B5F5-DF03488E68AD}" destId="{86B02E5B-DAD9-43BF-BA1F-7A460F2F6802}" srcOrd="1" destOrd="0" presId="urn:microsoft.com/office/officeart/2018/2/layout/IconVerticalSolidList"/>
    <dgm:cxn modelId="{4C52EF33-38C5-498E-A7C8-9B8533948692}" type="presParOf" srcId="{D0496E75-5A57-4B3B-B5F5-DF03488E68AD}" destId="{4BBF9145-A3B3-4659-8D32-25FC44D5AC70}" srcOrd="2" destOrd="0" presId="urn:microsoft.com/office/officeart/2018/2/layout/IconVerticalSolidList"/>
    <dgm:cxn modelId="{7226B725-62A9-4DA3-A9F1-E98C82876694}" type="presParOf" srcId="{D0496E75-5A57-4B3B-B5F5-DF03488E68AD}" destId="{A2E37F7A-431D-4DEE-B5B5-F500130D592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F49244-57C4-4106-AF15-B7F080DEDEB1}">
      <dsp:nvSpPr>
        <dsp:cNvPr id="0" name=""/>
        <dsp:cNvSpPr/>
      </dsp:nvSpPr>
      <dsp:spPr>
        <a:xfrm>
          <a:off x="0" y="619124"/>
          <a:ext cx="9237662" cy="114300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8EA858-9C1B-4D18-AC4E-1A7A250B61A8}">
      <dsp:nvSpPr>
        <dsp:cNvPr id="0" name=""/>
        <dsp:cNvSpPr/>
      </dsp:nvSpPr>
      <dsp:spPr>
        <a:xfrm>
          <a:off x="345757" y="876299"/>
          <a:ext cx="628650" cy="62865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D12812-E234-4807-9064-D24302F977D0}">
      <dsp:nvSpPr>
        <dsp:cNvPr id="0" name=""/>
        <dsp:cNvSpPr/>
      </dsp:nvSpPr>
      <dsp:spPr>
        <a:xfrm>
          <a:off x="1320165" y="619124"/>
          <a:ext cx="7917497" cy="1143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68" tIns="120968" rIns="120968" bIns="120968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Průměrně spotřebuje každý obyvatel ČR 4 500 l/den</a:t>
          </a:r>
          <a:endParaRPr lang="en-US" sz="2500" kern="1200"/>
        </a:p>
      </dsp:txBody>
      <dsp:txXfrm>
        <a:off x="1320165" y="619124"/>
        <a:ext cx="7917497" cy="1143000"/>
      </dsp:txXfrm>
    </dsp:sp>
    <dsp:sp modelId="{FBF13F34-B544-48FE-937A-1110274348AE}">
      <dsp:nvSpPr>
        <dsp:cNvPr id="0" name=""/>
        <dsp:cNvSpPr/>
      </dsp:nvSpPr>
      <dsp:spPr>
        <a:xfrm>
          <a:off x="0" y="2047875"/>
          <a:ext cx="9237662" cy="114300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767696-F740-4756-ADF6-279D88B052F9}">
      <dsp:nvSpPr>
        <dsp:cNvPr id="0" name=""/>
        <dsp:cNvSpPr/>
      </dsp:nvSpPr>
      <dsp:spPr>
        <a:xfrm>
          <a:off x="345757" y="2305050"/>
          <a:ext cx="628650" cy="62865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EFD07C-97A2-4D89-B421-A59110178458}">
      <dsp:nvSpPr>
        <dsp:cNvPr id="0" name=""/>
        <dsp:cNvSpPr/>
      </dsp:nvSpPr>
      <dsp:spPr>
        <a:xfrm>
          <a:off x="1320165" y="2047875"/>
          <a:ext cx="7917497" cy="1143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68" tIns="120968" rIns="120968" bIns="120968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Pro srovnání Slovensko má spotřebu cca 3 700 l/den a USA cca 7 800 l/den</a:t>
          </a:r>
          <a:endParaRPr lang="en-US" sz="2500" kern="1200"/>
        </a:p>
      </dsp:txBody>
      <dsp:txXfrm>
        <a:off x="1320165" y="2047875"/>
        <a:ext cx="7917497" cy="1143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D5DD26-591B-473A-9129-3CB2DABFD9B8}">
      <dsp:nvSpPr>
        <dsp:cNvPr id="0" name=""/>
        <dsp:cNvSpPr/>
      </dsp:nvSpPr>
      <dsp:spPr>
        <a:xfrm>
          <a:off x="0" y="465"/>
          <a:ext cx="9237662" cy="108830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5C7562-F700-4EED-9FF6-6349EB7ACAC1}">
      <dsp:nvSpPr>
        <dsp:cNvPr id="0" name=""/>
        <dsp:cNvSpPr/>
      </dsp:nvSpPr>
      <dsp:spPr>
        <a:xfrm>
          <a:off x="329212" y="245333"/>
          <a:ext cx="598568" cy="59856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5F99A9-6B18-4263-9FCA-567A4BE51C23}">
      <dsp:nvSpPr>
        <dsp:cNvPr id="0" name=""/>
        <dsp:cNvSpPr/>
      </dsp:nvSpPr>
      <dsp:spPr>
        <a:xfrm>
          <a:off x="1256993" y="465"/>
          <a:ext cx="7980668" cy="10883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5179" tIns="115179" rIns="115179" bIns="115179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Voda nestojí jen za obsahem, ale i za samotnou výrobou (např.: vepřové maso =&gt; dát napít praseti, atd...</a:t>
          </a:r>
          <a:endParaRPr lang="en-US" sz="2500" kern="1200"/>
        </a:p>
      </dsp:txBody>
      <dsp:txXfrm>
        <a:off x="1256993" y="465"/>
        <a:ext cx="7980668" cy="1088305"/>
      </dsp:txXfrm>
    </dsp:sp>
    <dsp:sp modelId="{A0444F25-BCE4-445E-99CA-A739F5E36758}">
      <dsp:nvSpPr>
        <dsp:cNvPr id="0" name=""/>
        <dsp:cNvSpPr/>
      </dsp:nvSpPr>
      <dsp:spPr>
        <a:xfrm>
          <a:off x="0" y="1360847"/>
          <a:ext cx="9237662" cy="108830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901F8C-C62F-4183-9AA1-5867BA4F8703}">
      <dsp:nvSpPr>
        <dsp:cNvPr id="0" name=""/>
        <dsp:cNvSpPr/>
      </dsp:nvSpPr>
      <dsp:spPr>
        <a:xfrm>
          <a:off x="329212" y="1605715"/>
          <a:ext cx="598568" cy="59856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7F5CF2-5852-4FC4-AE60-9BDBB798D90E}">
      <dsp:nvSpPr>
        <dsp:cNvPr id="0" name=""/>
        <dsp:cNvSpPr/>
      </dsp:nvSpPr>
      <dsp:spPr>
        <a:xfrm>
          <a:off x="1256993" y="1360847"/>
          <a:ext cx="7980668" cy="10883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5179" tIns="115179" rIns="115179" bIns="115179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Na výrobu džínů se spotřebuje cca 11 000 l vody.</a:t>
          </a:r>
          <a:endParaRPr lang="en-US" sz="2500" kern="1200"/>
        </a:p>
      </dsp:txBody>
      <dsp:txXfrm>
        <a:off x="1256993" y="1360847"/>
        <a:ext cx="7980668" cy="1088305"/>
      </dsp:txXfrm>
    </dsp:sp>
    <dsp:sp modelId="{512D5B02-C0F2-4D85-A884-49E27A07529A}">
      <dsp:nvSpPr>
        <dsp:cNvPr id="0" name=""/>
        <dsp:cNvSpPr/>
      </dsp:nvSpPr>
      <dsp:spPr>
        <a:xfrm>
          <a:off x="0" y="2721229"/>
          <a:ext cx="9237662" cy="108830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B02E5B-DAD9-43BF-BA1F-7A460F2F6802}">
      <dsp:nvSpPr>
        <dsp:cNvPr id="0" name=""/>
        <dsp:cNvSpPr/>
      </dsp:nvSpPr>
      <dsp:spPr>
        <a:xfrm>
          <a:off x="329212" y="2966098"/>
          <a:ext cx="598568" cy="59856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E37F7A-431D-4DEE-B5B5-F500130D5923}">
      <dsp:nvSpPr>
        <dsp:cNvPr id="0" name=""/>
        <dsp:cNvSpPr/>
      </dsp:nvSpPr>
      <dsp:spPr>
        <a:xfrm>
          <a:off x="1256993" y="2721229"/>
          <a:ext cx="7980668" cy="10883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5179" tIns="115179" rIns="115179" bIns="115179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500" kern="1200"/>
            <a:t>Nejnáročnější rostlina na výrobu oblečení je bavlna.</a:t>
          </a:r>
          <a:endParaRPr lang="en-US" sz="2500" kern="1200"/>
        </a:p>
      </dsp:txBody>
      <dsp:txXfrm>
        <a:off x="1256993" y="2721229"/>
        <a:ext cx="7980668" cy="10883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0F8CF-692C-4963-8B5E-D1C0928CF1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9612" y="1013984"/>
            <a:ext cx="7714388" cy="3260635"/>
          </a:xfrm>
        </p:spPr>
        <p:txBody>
          <a:bodyPr anchor="b"/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419655-1613-4CC0-BBE9-BD2CB2C3C7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29612" y="4848464"/>
            <a:ext cx="7714388" cy="1085849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267FFF-6BC4-4DF0-BC55-B2C3BFD8E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389830-A1B7-484B-832C-F64A558BD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A8F727-72C8-47A9-8E54-AD8459028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EED5540-64E5-4258-ABA4-753F07B71B38}"/>
              </a:ext>
            </a:extLst>
          </p:cNvPr>
          <p:cNvCxnSpPr>
            <a:cxnSpLocks/>
          </p:cNvCxnSpPr>
          <p:nvPr/>
        </p:nvCxnSpPr>
        <p:spPr>
          <a:xfrm>
            <a:off x="1524000" y="4571506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3665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C8A5DE-E5C6-4DB9-AD28-8F1EAC6F5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63E08E-9B2D-4740-9AC6-D5E1CFB95F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429566" y="2229957"/>
            <a:ext cx="9238434" cy="3866043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4E3736-E8AA-4F58-9D3A-27050B287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E95E84-15BC-478B-9DAB-15025867B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E9D98F-E0A8-4254-A957-7F17811D0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353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DE70F5-2276-4F91-9FC2-8DA4B52881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44000" y="1467699"/>
            <a:ext cx="1758461" cy="4628301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1856C5-C2FD-45E4-A631-AC06B5495B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182312" y="1467699"/>
            <a:ext cx="7839379" cy="4628301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E336EA-B6DD-4115-9C67-79A24C866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EA668B-1DAB-449C-9BA4-7B1572A22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C6567E-119D-4C98-93FF-73A332803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427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EF94C-BCB1-4F4C-AF70-DD2A5C4E3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45445"/>
            <a:ext cx="9238434" cy="857559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909B75-A057-44B5-872F-DF01BDC8EA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9566" y="2286000"/>
            <a:ext cx="9238434" cy="381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06260C-3219-4812-88F2-3162D37F2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762B73-9C01-4BE3-A199-782BE6EBA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761492-EB56-4454-9D2A-8BB94AACB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884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980A128-A52A-402C-865B-1BF08D7F045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900447-3778-4AB7-ACB3-7C2313FE9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1745" y="1287554"/>
            <a:ext cx="8284963" cy="3113064"/>
          </a:xfrm>
        </p:spPr>
        <p:txBody>
          <a:bodyPr anchor="t"/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B910C9-BA3C-4D31-9C62-2C2408591F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1744" y="4619707"/>
            <a:ext cx="7722256" cy="1476293"/>
          </a:xfrm>
        </p:spPr>
        <p:txBody>
          <a:bodyPr anchor="b"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742E8A-6B69-406B-A3DF-0A1B76832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D665CF-4461-4BB8-8F3A-ED1CB1084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898B27-5EF3-49F4-B3CE-F3CF419AE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452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3F3BA-5AD5-4F15-97B2-E4652D1D4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13411"/>
            <a:ext cx="9238434" cy="88959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A997B8-1FD3-40E6-A486-256EB41DB7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29566" y="2135565"/>
            <a:ext cx="4495800" cy="39604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83F4D8-AA9A-4AF7-86EA-E4D797B98C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35565"/>
            <a:ext cx="4495800" cy="39604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08823E-BC08-4810-9BFF-35D2EA2AE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DD2BFB-BB2C-4C4A-A6E1-DD223C2BE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D369B2-12F8-4583-8A7F-523C9A3EF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917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C717F-84B9-44BA-8DD6-680394AB1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79150"/>
            <a:ext cx="9238434" cy="82391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1217D6-7448-4625-964F-5D82F65F1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9567" y="2013217"/>
            <a:ext cx="4495799" cy="704232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800" b="0" cap="all" spc="3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3A534C-0B54-4327-99C0-4F0019FD21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29567" y="3048000"/>
            <a:ext cx="4495800" cy="30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9D4A63-0795-4B74-8C11-5FE7944118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013215"/>
            <a:ext cx="4495800" cy="70423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800" b="0" cap="all" spc="3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3D16F3-F747-441B-9854-27225954DE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048000"/>
            <a:ext cx="4495800" cy="30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8168E2-6B97-486E-B0E4-4E7F5CDBB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1/2/2022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05D3E2B-2F4E-4347-A8E9-27EB7D035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1FC4F5-6876-414E-9E30-84706A3F5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70D2F04-5474-46B9-B838-858CDF4AB2D2}"/>
              </a:ext>
            </a:extLst>
          </p:cNvPr>
          <p:cNvCxnSpPr>
            <a:cxnSpLocks/>
          </p:cNvCxnSpPr>
          <p:nvPr/>
        </p:nvCxnSpPr>
        <p:spPr>
          <a:xfrm>
            <a:off x="6270727" y="2876662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CADEE893-BE45-47F3-BCF0-02424B3503CC}"/>
              </a:ext>
            </a:extLst>
          </p:cNvPr>
          <p:cNvSpPr/>
          <p:nvPr/>
        </p:nvSpPr>
        <p:spPr>
          <a:xfrm>
            <a:off x="-1171838" y="4592406"/>
            <a:ext cx="808262" cy="38971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FB5178A-4501-4B56-8BF1-D083D7B021CE}"/>
              </a:ext>
            </a:extLst>
          </p:cNvPr>
          <p:cNvCxnSpPr>
            <a:cxnSpLocks/>
          </p:cNvCxnSpPr>
          <p:nvPr/>
        </p:nvCxnSpPr>
        <p:spPr>
          <a:xfrm>
            <a:off x="1524000" y="2876662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9842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52109C6-041C-42BA-B507-8EA298046ED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7BF877-20DD-40F4-AEA8-E1B6D5350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7DC874-15B5-4338-B7D1-8E393AB4C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1/2/2022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66BAE3-24C5-483F-9141-D860A265E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9AEEB4-66F8-4008-B616-804FB9D91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481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46C975-8FFB-4A4B-9213-774EE3901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1/2/2022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BA744F-475D-4105-8E4A-025815549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3FA64C-7966-4D6F-88D7-4B89F2A1D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997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4ED5F-AB94-4DCF-8971-B8B2B55AF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740" y="1558944"/>
            <a:ext cx="3279689" cy="1864196"/>
          </a:xfrm>
        </p:spPr>
        <p:txBody>
          <a:bodyPr anchor="b"/>
          <a:lstStyle>
            <a:lvl1pPr algn="r"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1EE4CB-68CF-4BF3-A891-8277AFD13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0" y="762000"/>
            <a:ext cx="5333999" cy="5334000"/>
          </a:xfrm>
        </p:spPr>
        <p:txBody>
          <a:bodyPr anchor="ctr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292E72-B66D-40EE-B182-5585382A6D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43741" y="3649682"/>
            <a:ext cx="3233096" cy="1933605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73B694-B050-45F3-AE6F-A86A129F1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8AE423-9CA5-46B3-96B1-7586AD020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4B973D-F1F7-47BC-996D-6100B7C89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821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E9949-4A1F-4DA9-9B75-A6180F954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3543" y="1383126"/>
            <a:ext cx="3289886" cy="2045874"/>
          </a:xfrm>
        </p:spPr>
        <p:txBody>
          <a:bodyPr anchor="b"/>
          <a:lstStyle>
            <a:lvl1pPr algn="r"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A8D794-C670-4569-93D9-0FF8B35AA7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34001" y="762000"/>
            <a:ext cx="5333999" cy="5334000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2486F6-AE67-4B34-B8E2-0B7576DC2E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33544" y="3649682"/>
            <a:ext cx="3243292" cy="1684317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98B11C-BB63-49A6-B488-29D4FBF8E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B07E4-CDF9-4C88-A2F3-04620E58224D}" type="datetimeFigureOut">
              <a:rPr lang="en-US" smtClean="0"/>
              <a:t>1/2/2022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4B9166-6D36-4F0A-9ADD-33D49A0C3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B22B8F-7760-41B3-9053-DD90255B9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E71E98-A417-4ECC-ACEB-C0490C20DB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24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84152A-7FE0-4708-B7C1-DBEC8F133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41621"/>
            <a:ext cx="9238434" cy="8613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11AB53-BAF9-439D-9451-47193CF2FF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9566" y="2285999"/>
            <a:ext cx="9238434" cy="3810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B96D9F-562A-496F-A530-A561994DC5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471087" y="4891318"/>
            <a:ext cx="26732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fld id="{3C2B07E4-CDF9-4C88-A2F3-04620E58224D}" type="datetimeFigureOut">
              <a:rPr lang="en-US" smtClean="0"/>
              <a:pPr/>
              <a:t>1/2/2022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3060FE-AAC3-4FAE-9EB4-BCAE72D956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473021" y="1609893"/>
            <a:ext cx="26694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77EDB2-8F31-42FA-B253-62D2414663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2908" y="3219853"/>
            <a:ext cx="629653" cy="4298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EFE71E98-A417-4ECC-ACEB-C0490C20DB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1765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2800" b="1" kern="1200" cap="all" spc="6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130000"/>
        </a:lnSpc>
        <a:spcBef>
          <a:spcPts val="1000"/>
        </a:spcBef>
        <a:buSzPct val="8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0" algn="l" defTabSz="914400" rtl="0" eaLnBrk="1" latinLnBrk="0" hangingPunct="1">
        <a:lnSpc>
          <a:spcPct val="130000"/>
        </a:lnSpc>
        <a:spcBef>
          <a:spcPts val="500"/>
        </a:spcBef>
        <a:buSzPct val="85000"/>
        <a:buFontTx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-182880" algn="l" defTabSz="914400" rtl="0" eaLnBrk="1" latinLnBrk="0" hangingPunct="1">
        <a:lnSpc>
          <a:spcPct val="13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66344" indent="0" algn="l" defTabSz="914400" rtl="0" eaLnBrk="1" latinLnBrk="0" hangingPunct="1">
        <a:lnSpc>
          <a:spcPct val="130000"/>
        </a:lnSpc>
        <a:spcBef>
          <a:spcPts val="500"/>
        </a:spcBef>
        <a:buSzPct val="85000"/>
        <a:buFontTx/>
        <a:buNone/>
        <a:defRPr sz="12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640080" indent="-182880" algn="l" defTabSz="914400" rtl="0" eaLnBrk="1" latinLnBrk="0" hangingPunct="1">
        <a:lnSpc>
          <a:spcPct val="13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ational-geographic.cz/to-nej-z-hedvabnestezky-cz/cesi-spotrebuji-hektolitry-vody-z-nejsussich-casti-sveta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8">
            <a:extLst>
              <a:ext uri="{FF2B5EF4-FFF2-40B4-BE49-F238E27FC236}">
                <a16:creationId xmlns:a16="http://schemas.microsoft.com/office/drawing/2014/main" id="{0760E4C7-47B8-4356-ABCA-CC9C79E2D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0A0F4398-DE71-4502-90BC-9B076FFF28B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>
            <a:alphaModFix/>
          </a:blip>
          <a:srcRect t="23"/>
          <a:stretch/>
        </p:blipFill>
        <p:spPr>
          <a:xfrm>
            <a:off x="20" y="1571"/>
            <a:ext cx="12191980" cy="6856429"/>
          </a:xfrm>
          <a:prstGeom prst="rect">
            <a:avLst/>
          </a:prstGeom>
        </p:spPr>
      </p:pic>
      <p:sp useBgFill="1">
        <p:nvSpPr>
          <p:cNvPr id="7" name="Oval 10">
            <a:extLst>
              <a:ext uri="{FF2B5EF4-FFF2-40B4-BE49-F238E27FC236}">
                <a16:creationId xmlns:a16="http://schemas.microsoft.com/office/drawing/2014/main" id="{07F1F8E1-08C9-4C32-8CD0-F0DEB4448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81197" y="1114197"/>
            <a:ext cx="4629606" cy="462960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328161" y="2211978"/>
            <a:ext cx="3535679" cy="1425728"/>
          </a:xfrm>
        </p:spPr>
        <p:txBody>
          <a:bodyPr anchor="b">
            <a:normAutofit/>
          </a:bodyPr>
          <a:lstStyle/>
          <a:p>
            <a:pPr algn="ctr"/>
            <a:r>
              <a:rPr lang="cs-CZ" dirty="0">
                <a:cs typeface="Calibri Light"/>
              </a:rPr>
              <a:t>VODNÍ STOPA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572000" y="4249360"/>
            <a:ext cx="3048000" cy="877585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cs-CZ" dirty="0">
                <a:cs typeface="Calibri"/>
              </a:rPr>
              <a:t>ZAJÍMAVOSTI</a:t>
            </a:r>
            <a:endParaRPr lang="cs-CZ"/>
          </a:p>
        </p:txBody>
      </p:sp>
      <p:cxnSp>
        <p:nvCxnSpPr>
          <p:cNvPr id="8" name="Straight Connector 12">
            <a:extLst>
              <a:ext uri="{FF2B5EF4-FFF2-40B4-BE49-F238E27FC236}">
                <a16:creationId xmlns:a16="http://schemas.microsoft.com/office/drawing/2014/main" id="{414C5C93-B9E9-4392-ADCF-ABF21209D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610423" y="3960586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9523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C8B38D4-9D92-4608-A16B-260E8CC213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630565C-77EB-4E45-8C24-E2755A7FD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762001"/>
            <a:ext cx="9144000" cy="869092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V ČESKÉ REPUBLICE:</a:t>
            </a:r>
            <a:endParaRPr lang="cs-CZ"/>
          </a:p>
        </p:txBody>
      </p:sp>
      <p:graphicFrame>
        <p:nvGraphicFramePr>
          <p:cNvPr id="12" name="Zástupný obsah 2">
            <a:extLst>
              <a:ext uri="{FF2B5EF4-FFF2-40B4-BE49-F238E27FC236}">
                <a16:creationId xmlns:a16="http://schemas.microsoft.com/office/drawing/2014/main" id="{2BC8F2BF-D416-47D4-8143-56CBB075AC8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6291535"/>
              </p:ext>
            </p:extLst>
          </p:nvPr>
        </p:nvGraphicFramePr>
        <p:xfrm>
          <a:off x="1430338" y="2286000"/>
          <a:ext cx="9237662" cy="381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505053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1C8B38D4-9D92-4608-A16B-260E8CC213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4B1DAE5-D763-4FF2-AF64-2F3C21430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762001"/>
            <a:ext cx="9144000" cy="869092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VĚDĚLI JSTE? </a:t>
            </a:r>
            <a:endParaRPr lang="cs-CZ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195B2BB9-0E0D-4078-8A56-A72610B402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640083"/>
              </p:ext>
            </p:extLst>
          </p:nvPr>
        </p:nvGraphicFramePr>
        <p:xfrm>
          <a:off x="1430338" y="2286000"/>
          <a:ext cx="9237662" cy="381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76374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C21E36-7779-42C5-B16F-1C9F6B803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MIZENÍ VODY NA ZEMI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E6059B9-8F43-44A4-A68E-E86069F525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 dirty="0"/>
              <a:t>Zásoby sladké vody se zmenšují.</a:t>
            </a:r>
          </a:p>
          <a:p>
            <a:r>
              <a:rPr lang="cs-CZ" dirty="0"/>
              <a:t>Podzemní voda, která </a:t>
            </a:r>
            <a:r>
              <a:rPr lang="cs-CZ" b="1" dirty="0"/>
              <a:t>NENÍ</a:t>
            </a:r>
            <a:r>
              <a:rPr lang="cs-CZ" dirty="0"/>
              <a:t> obnovitelná mizí dál a dál (např.: v  Indii se s touto vodu zavlažuje cca 2/3 všech polí.</a:t>
            </a:r>
          </a:p>
          <a:p>
            <a:r>
              <a:rPr lang="cs-CZ" dirty="0"/>
              <a:t>OECD - (</a:t>
            </a:r>
            <a:r>
              <a:rPr lang="cs-CZ" dirty="0">
                <a:ea typeface="+mn-lt"/>
                <a:cs typeface="+mn-lt"/>
              </a:rPr>
              <a:t>Organizace pro hospodářskou spolupráci a rozvoj) předpokládá, že 47% lidí bude v r. 2030 žít v oblastech s obtížným přístupem k vodě.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74587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E66050-93DD-4F4B-8528-9516198A9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A4F6A43-49D1-46D2-9419-D6B67E2B4D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 dirty="0">
                <a:ea typeface="+mn-lt"/>
                <a:cs typeface="+mn-lt"/>
                <a:hlinkClick r:id="rId2"/>
              </a:rPr>
              <a:t>https://www.national-geographic.cz/to-nej-z-hedvabnestezky-cz/cesi-spotrebuji-hektolitry-vody-z-nejsussich-casti-sveta.html</a:t>
            </a:r>
            <a:r>
              <a:rPr lang="cs-CZ" dirty="0">
                <a:ea typeface="+mn-lt"/>
                <a:cs typeface="+mn-lt"/>
              </a:rPr>
              <a:t> 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30824846"/>
      </p:ext>
    </p:extLst>
  </p:cSld>
  <p:clrMapOvr>
    <a:masterClrMapping/>
  </p:clrMapOvr>
</p:sld>
</file>

<file path=ppt/theme/theme1.xml><?xml version="1.0" encoding="utf-8"?>
<a:theme xmlns:a="http://schemas.openxmlformats.org/drawingml/2006/main" name="PortalVTI">
  <a:themeElements>
    <a:clrScheme name="AnalogousFromLightSeedRightStep">
      <a:dk1>
        <a:srgbClr val="000000"/>
      </a:dk1>
      <a:lt1>
        <a:srgbClr val="FFFFFF"/>
      </a:lt1>
      <a:dk2>
        <a:srgbClr val="1B302C"/>
      </a:dk2>
      <a:lt2>
        <a:srgbClr val="F0F0F3"/>
      </a:lt2>
      <a:accent1>
        <a:srgbClr val="A2A475"/>
      </a:accent1>
      <a:accent2>
        <a:srgbClr val="8BA86A"/>
      </a:accent2>
      <a:accent3>
        <a:srgbClr val="7FAA7A"/>
      </a:accent3>
      <a:accent4>
        <a:srgbClr val="6EAF82"/>
      </a:accent4>
      <a:accent5>
        <a:srgbClr val="79A99B"/>
      </a:accent5>
      <a:accent6>
        <a:srgbClr val="70A9B2"/>
      </a:accent6>
      <a:hlink>
        <a:srgbClr val="736FB1"/>
      </a:hlink>
      <a:folHlink>
        <a:srgbClr val="7F7F7F"/>
      </a:folHlink>
    </a:clrScheme>
    <a:fontScheme name="Earth">
      <a:majorFont>
        <a:latin typeface="Trade Gothic Next Cond"/>
        <a:ea typeface=""/>
        <a:cs typeface=""/>
      </a:majorFont>
      <a:minorFont>
        <a:latin typeface="Trade Gothic Nex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rtalVTI" id="{0E0D5035-C7F2-4607-91F4-D5D5F886A15A}" vid="{EAFF3D8B-AC13-4E90-80A9-182200FBC86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165</Words>
  <Application>Microsoft Office PowerPoint</Application>
  <PresentationFormat>Širokoúhlá obrazovka</PresentationFormat>
  <Paragraphs>15</Paragraphs>
  <Slides>5</Slides>
  <Notes>0</Notes>
  <HiddenSlides>0</HiddenSlides>
  <MMClips>1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Trade Gothic Next Cond</vt:lpstr>
      <vt:lpstr>Trade Gothic Next Light</vt:lpstr>
      <vt:lpstr>PortalVTI</vt:lpstr>
      <vt:lpstr>VODNÍ STOPA</vt:lpstr>
      <vt:lpstr>V ČESKÉ REPUBLICE:</vt:lpstr>
      <vt:lpstr>VĚDĚLI JSTE? </vt:lpstr>
      <vt:lpstr>MIZENÍ VODY NA ZEMI</vt:lpstr>
      <vt:lpstr>Zdroje: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/>
  <cp:lastModifiedBy>Iveta Vrabcová</cp:lastModifiedBy>
  <cp:revision>119</cp:revision>
  <dcterms:created xsi:type="dcterms:W3CDTF">2021-12-17T10:09:38Z</dcterms:created>
  <dcterms:modified xsi:type="dcterms:W3CDTF">2022-01-02T21:21:00Z</dcterms:modified>
</cp:coreProperties>
</file>